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DC7C2-839D-4BB2-BB60-7A097D090A6A}" type="datetimeFigureOut">
              <a:rPr lang="ko-KR" altLang="en-US" smtClean="0"/>
              <a:t>2015-11-24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AB24C-5424-419F-AB9B-2D718F06B8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내용 개체 틀 12" descr="IMG_62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-27384"/>
            <a:ext cx="10269365" cy="6846243"/>
          </a:xfrm>
        </p:spPr>
      </p:pic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1331640" y="557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>
                <a:latin typeface="HY견고딕" pitchFamily="18" charset="-127"/>
                <a:ea typeface="HY견고딕" pitchFamily="18" charset="-127"/>
              </a:rPr>
              <a:t>            특수교육지원센터에 </a:t>
            </a:r>
            <a:r>
              <a:rPr lang="en-US" altLang="ko-KR" b="1" dirty="0" smtClean="0">
                <a:latin typeface="HY견고딕" pitchFamily="18" charset="-127"/>
                <a:ea typeface="HY견고딕" pitchFamily="18" charset="-127"/>
              </a:rPr>
              <a:t/>
            </a:r>
            <a:br>
              <a:rPr lang="en-US" altLang="ko-KR" b="1" dirty="0" smtClean="0">
                <a:latin typeface="HY견고딕" pitchFamily="18" charset="-127"/>
                <a:ea typeface="HY견고딕" pitchFamily="18" charset="-127"/>
              </a:rPr>
            </a:br>
            <a:r>
              <a:rPr lang="en-US" altLang="ko-KR" b="1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b="1" dirty="0" smtClean="0">
                <a:latin typeface="HY견고딕" pitchFamily="18" charset="-127"/>
                <a:ea typeface="HY견고딕" pitchFamily="18" charset="-127"/>
              </a:rPr>
              <a:t>                             </a:t>
            </a:r>
            <a:r>
              <a:rPr lang="ko-KR" altLang="en-US" b="1" dirty="0" smtClean="0">
                <a:latin typeface="HY견고딕" pitchFamily="18" charset="-127"/>
                <a:ea typeface="HY견고딕" pitchFamily="18" charset="-127"/>
              </a:rPr>
              <a:t>대해서</a:t>
            </a:r>
            <a:r>
              <a:rPr lang="en-US" altLang="ko-KR" b="1" dirty="0" smtClean="0">
                <a:latin typeface="HY견고딕" pitchFamily="18" charset="-127"/>
                <a:ea typeface="HY견고딕" pitchFamily="18" charset="-127"/>
              </a:rPr>
              <a:t>…</a:t>
            </a:r>
            <a:endParaRPr lang="ko-KR" altLang="en-US" b="1" dirty="0"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내용 개체 틀 11" descr="IMG_77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6368" y="0"/>
            <a:ext cx="10287000" cy="6858000"/>
          </a:xfr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Q.1)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특수교육지원센터에서 주로 하는 일은 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무엇인가요</a:t>
            </a: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?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ko-K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장애인 등에 대한 특수교육법 제</a:t>
            </a:r>
            <a:r>
              <a:rPr lang="en-US" altLang="ko-K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11</a:t>
            </a:r>
            <a:r>
              <a:rPr lang="ko-KR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조 </a:t>
            </a:r>
            <a:endParaRPr lang="en-US" altLang="ko-KR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(</a:t>
            </a: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특수교육지원센터의 설치 및 운영</a:t>
            </a: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IMG_5322(2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000"/>
          </a:blip>
          <a:stretch>
            <a:fillRect/>
          </a:stretch>
        </p:blipFill>
        <p:spPr>
          <a:xfrm>
            <a:off x="-756592" y="0"/>
            <a:ext cx="10286999" cy="6858000"/>
          </a:xfr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Q.2)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특수교육지원센터와 특수교육현장의 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차이점은 무엇인가요</a:t>
            </a: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?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내용 개체 틀 6" descr="IMG_89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28600" y="-27384"/>
            <a:ext cx="10328077" cy="6885384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Q.3)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특수교육지원센터에 입사하려면 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어떻게 해야 하나요</a:t>
            </a: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IMG_94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28600" y="-27384"/>
            <a:ext cx="10328077" cy="6885384"/>
          </a:xfr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Q.4)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유아특수교사로서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특수교육지원센터에 배치되었을 때</a:t>
            </a: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, 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주로 무슨 일을 하게 되나요</a:t>
            </a: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내용 개체 틀 6" descr="IMG_99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2373" y="-27384"/>
            <a:ext cx="10395013" cy="6930008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Q.5)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sz="320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특수교육지원센터에 근무하는 </a:t>
            </a:r>
            <a:endParaRPr lang="en-US" altLang="ko-KR" sz="3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특수교사의 생활 및 처우</a:t>
            </a: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내용 개체 틀 8" descr="IMG_0013.JPG"/>
          <p:cNvPicPr>
            <a:picLocks noChangeAspect="1"/>
          </p:cNvPicPr>
          <p:nvPr/>
        </p:nvPicPr>
        <p:blipFill>
          <a:blip r:embed="rId2" cstate="print">
            <a:lum bright="23000" contrast="34000"/>
          </a:blip>
          <a:stretch>
            <a:fillRect/>
          </a:stretch>
        </p:blipFill>
        <p:spPr>
          <a:xfrm>
            <a:off x="-1" y="0"/>
            <a:ext cx="10286999" cy="6858000"/>
          </a:xfrm>
          <a:prstGeom prst="rect">
            <a:avLst/>
          </a:prstGeo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Q.6)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rPr>
              <a:t>특수교육지원센터에서 일하는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특수교사로서의 마음가짐에 대해서</a:t>
            </a:r>
            <a:r>
              <a:rPr lang="en-US" altLang="ko-K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…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67</Words>
  <Application>Microsoft Office PowerPoint</Application>
  <PresentationFormat>화면 슬라이드 쇼(4:3)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            특수교육지원센터에                                대해서…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특수교육지원센터에                                대해서…</dc:title>
  <dc:creator>User</dc:creator>
  <cp:lastModifiedBy>User</cp:lastModifiedBy>
  <cp:revision>8</cp:revision>
  <dcterms:created xsi:type="dcterms:W3CDTF">2015-11-24T12:53:31Z</dcterms:created>
  <dcterms:modified xsi:type="dcterms:W3CDTF">2015-11-24T14:05:23Z</dcterms:modified>
</cp:coreProperties>
</file>