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32399288" cy="43200638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E0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8" d="100"/>
          <a:sy n="18" d="100"/>
        </p:scale>
        <p:origin x="3024" y="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8D66D-49C6-4A94-888A-DAC290F9A330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1241425"/>
            <a:ext cx="2511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9FCADE-5AC2-43F1-9A78-C708358B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0930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6420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42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737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3450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0040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756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2125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786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3567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501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6385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4A9B8-E0F8-459D-B1EB-6130E97C5071}" type="datetimeFigureOut">
              <a:rPr lang="ko-KR" altLang="en-US" smtClean="0"/>
              <a:t>2023-10-04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840AF0-86B4-43A2-869E-DF0028E4E106}"/>
              </a:ext>
            </a:extLst>
          </p:cNvPr>
          <p:cNvSpPr txBox="1"/>
          <p:nvPr userDrawn="1"/>
        </p:nvSpPr>
        <p:spPr>
          <a:xfrm>
            <a:off x="2980978" y="41114623"/>
            <a:ext cx="11077922" cy="769441"/>
          </a:xfrm>
          <a:prstGeom prst="rect">
            <a:avLst/>
          </a:prstGeom>
          <a:solidFill>
            <a:srgbClr val="B7E0F2"/>
          </a:solidFill>
        </p:spPr>
        <p:txBody>
          <a:bodyPr wrap="square" rtlCol="0">
            <a:spAutoFit/>
          </a:bodyPr>
          <a:lstStyle/>
          <a:p>
            <a:r>
              <a:rPr lang="en-US" altLang="ko-KR" sz="4400" b="1" dirty="0">
                <a:ln>
                  <a:solidFill>
                    <a:schemeClr val="accent6">
                      <a:alpha val="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2023 DU Creative Festival </a:t>
            </a:r>
            <a:r>
              <a:rPr lang="ko-KR" altLang="en-US" sz="4400" b="1" dirty="0">
                <a:ln>
                  <a:solidFill>
                    <a:schemeClr val="accent6">
                      <a:alpha val="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캡스톤 디자인</a:t>
            </a:r>
          </a:p>
        </p:txBody>
      </p:sp>
    </p:spTree>
    <p:extLst>
      <p:ext uri="{BB962C8B-B14F-4D97-AF65-F5344CB8AC3E}">
        <p14:creationId xmlns:p14="http://schemas.microsoft.com/office/powerpoint/2010/main" val="402202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B25EF601-B69B-444E-BA91-A4F31956D38B}"/>
              </a:ext>
            </a:extLst>
          </p:cNvPr>
          <p:cNvSpPr/>
          <p:nvPr/>
        </p:nvSpPr>
        <p:spPr>
          <a:xfrm>
            <a:off x="2847627" y="34904262"/>
            <a:ext cx="26704031" cy="3961412"/>
          </a:xfrm>
          <a:prstGeom prst="roundRect">
            <a:avLst>
              <a:gd name="adj" fmla="val 10807"/>
            </a:avLst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D0974B13-F103-4DD7-A574-81C5A4C6392A}"/>
              </a:ext>
            </a:extLst>
          </p:cNvPr>
          <p:cNvGrpSpPr/>
          <p:nvPr/>
        </p:nvGrpSpPr>
        <p:grpSpPr>
          <a:xfrm>
            <a:off x="2847628" y="26136211"/>
            <a:ext cx="12735272" cy="7553560"/>
            <a:chOff x="1962131" y="17351151"/>
            <a:chExt cx="12735272" cy="7553560"/>
          </a:xfrm>
        </p:grpSpPr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EB7FC253-D51E-4BBD-B85B-8E56FD29D59F}"/>
                </a:ext>
              </a:extLst>
            </p:cNvPr>
            <p:cNvSpPr/>
            <p:nvPr/>
          </p:nvSpPr>
          <p:spPr>
            <a:xfrm>
              <a:off x="1962131" y="17752639"/>
              <a:ext cx="12735272" cy="7152072"/>
            </a:xfrm>
            <a:prstGeom prst="roundRect">
              <a:avLst>
                <a:gd name="adj" fmla="val 10807"/>
              </a:avLst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모서리가 둥근 직사각형 127">
              <a:extLst>
                <a:ext uri="{FF2B5EF4-FFF2-40B4-BE49-F238E27FC236}">
                  <a16:creationId xmlns:a16="http://schemas.microsoft.com/office/drawing/2014/main" id="{38BD669E-5D12-49F2-9203-409637AC3AF8}"/>
                </a:ext>
              </a:extLst>
            </p:cNvPr>
            <p:cNvSpPr/>
            <p:nvPr/>
          </p:nvSpPr>
          <p:spPr>
            <a:xfrm>
              <a:off x="2847629" y="17351151"/>
              <a:ext cx="5335928" cy="9047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ko-KR" altLang="en-US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작품 특징</a:t>
              </a:r>
              <a:endParaRPr lang="en-US" altLang="ko-KR" sz="3500" b="1" dirty="0">
                <a:ln>
                  <a:solidFill>
                    <a:schemeClr val="accent6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Miriam" pitchFamily="34" charset="-79"/>
              </a:endParaRPr>
            </a:p>
          </p:txBody>
        </p:sp>
      </p:grp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0C807768-F91A-46E2-A642-4576A8C90264}"/>
              </a:ext>
            </a:extLst>
          </p:cNvPr>
          <p:cNvCxnSpPr>
            <a:cxnSpLocks/>
          </p:cNvCxnSpPr>
          <p:nvPr/>
        </p:nvCxnSpPr>
        <p:spPr>
          <a:xfrm>
            <a:off x="2847628" y="13005380"/>
            <a:ext cx="26298872" cy="0"/>
          </a:xfrm>
          <a:prstGeom prst="line">
            <a:avLst/>
          </a:prstGeom>
          <a:ln w="571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E442B889-2C8B-4089-B189-589E720C3C3D}"/>
              </a:ext>
            </a:extLst>
          </p:cNvPr>
          <p:cNvCxnSpPr>
            <a:cxnSpLocks/>
          </p:cNvCxnSpPr>
          <p:nvPr/>
        </p:nvCxnSpPr>
        <p:spPr>
          <a:xfrm>
            <a:off x="2847628" y="6857952"/>
            <a:ext cx="26298872" cy="0"/>
          </a:xfrm>
          <a:prstGeom prst="line">
            <a:avLst/>
          </a:prstGeom>
          <a:ln w="571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758F9DB5-A6C7-4613-BE42-C10BE2AC98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7219" y="2167536"/>
            <a:ext cx="20825342" cy="1441882"/>
          </a:xfrm>
        </p:spPr>
        <p:txBody>
          <a:bodyPr>
            <a:normAutofit/>
          </a:bodyPr>
          <a:lstStyle/>
          <a:p>
            <a:r>
              <a:rPr lang="ko-KR" altLang="en-US" sz="8000" b="1" spc="-150" dirty="0" err="1">
                <a:ln>
                  <a:solidFill>
                    <a:schemeClr val="accent6">
                      <a:alpha val="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작품명</a:t>
            </a:r>
            <a:endParaRPr lang="ko-KR" altLang="en-US" sz="8000" b="1" spc="-150" dirty="0">
              <a:ln>
                <a:solidFill>
                  <a:schemeClr val="accent6">
                    <a:alpha val="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B2A67D9-C8AF-40FA-B586-61D8EFCF9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1790" y="4334963"/>
            <a:ext cx="25825570" cy="1062619"/>
          </a:xfrm>
        </p:spPr>
        <p:txBody>
          <a:bodyPr>
            <a:noAutofit/>
          </a:bodyPr>
          <a:lstStyle/>
          <a:p>
            <a:pPr algn="r"/>
            <a:r>
              <a:rPr lang="ko-KR" altLang="en-US" sz="4000" b="1" dirty="0" err="1">
                <a:ln>
                  <a:solidFill>
                    <a:schemeClr val="accent6">
                      <a:alpha val="0"/>
                    </a:schemeClr>
                  </a:solidFill>
                </a:ln>
              </a:rPr>
              <a:t>팀명</a:t>
            </a:r>
            <a:r>
              <a:rPr lang="ko-KR" altLang="en-US" sz="4000" b="1" dirty="0">
                <a:ln>
                  <a:solidFill>
                    <a:schemeClr val="accent6">
                      <a:alpha val="0"/>
                    </a:schemeClr>
                  </a:solidFill>
                </a:ln>
              </a:rPr>
              <a:t> </a:t>
            </a:r>
            <a:r>
              <a:rPr lang="en-US" altLang="ko-KR" sz="4000" b="1" dirty="0">
                <a:ln>
                  <a:solidFill>
                    <a:schemeClr val="accent6">
                      <a:alpha val="0"/>
                    </a:schemeClr>
                  </a:solidFill>
                </a:ln>
              </a:rPr>
              <a:t>| </a:t>
            </a:r>
            <a:r>
              <a:rPr lang="ko-KR" altLang="en-US" sz="4000" b="1" dirty="0">
                <a:ln>
                  <a:solidFill>
                    <a:schemeClr val="accent6">
                      <a:alpha val="0"/>
                    </a:schemeClr>
                  </a:solidFill>
                </a:ln>
              </a:rPr>
              <a:t>참가자명 </a:t>
            </a:r>
            <a:r>
              <a:rPr lang="en-US" altLang="ko-KR" sz="4000" b="1" dirty="0">
                <a:ln>
                  <a:solidFill>
                    <a:schemeClr val="accent6">
                      <a:alpha val="0"/>
                    </a:schemeClr>
                  </a:solidFill>
                </a:ln>
              </a:rPr>
              <a:t>| </a:t>
            </a:r>
            <a:r>
              <a:rPr lang="ko-KR" altLang="en-US" sz="4000" b="1" dirty="0">
                <a:ln>
                  <a:solidFill>
                    <a:schemeClr val="accent6">
                      <a:alpha val="0"/>
                    </a:schemeClr>
                  </a:solidFill>
                </a:ln>
              </a:rPr>
              <a:t>지도교수명</a:t>
            </a:r>
          </a:p>
        </p:txBody>
      </p:sp>
      <p:sp>
        <p:nvSpPr>
          <p:cNvPr id="16" name="모서리가 둥근 직사각형 127">
            <a:extLst>
              <a:ext uri="{FF2B5EF4-FFF2-40B4-BE49-F238E27FC236}">
                <a16:creationId xmlns:a16="http://schemas.microsoft.com/office/drawing/2014/main" id="{DD0A8D80-4329-4E5A-92CE-14CF632C6299}"/>
              </a:ext>
            </a:extLst>
          </p:cNvPr>
          <p:cNvSpPr/>
          <p:nvPr/>
        </p:nvSpPr>
        <p:spPr>
          <a:xfrm>
            <a:off x="2847628" y="6386155"/>
            <a:ext cx="5059591" cy="904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n>
                  <a:solidFill>
                    <a:schemeClr val="accent6">
                      <a:alpha val="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riam" pitchFamily="34" charset="-79"/>
              </a:rPr>
              <a:t>배경 및 목적</a:t>
            </a:r>
            <a:endParaRPr lang="en-US" altLang="ko-KR" sz="4800" b="1" dirty="0">
              <a:ln>
                <a:solidFill>
                  <a:schemeClr val="accent6">
                    <a:alpha val="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Miriam" pitchFamily="34" charset="-79"/>
            </a:endParaRPr>
          </a:p>
        </p:txBody>
      </p:sp>
      <p:sp>
        <p:nvSpPr>
          <p:cNvPr id="31" name="모서리가 둥근 직사각형 127">
            <a:extLst>
              <a:ext uri="{FF2B5EF4-FFF2-40B4-BE49-F238E27FC236}">
                <a16:creationId xmlns:a16="http://schemas.microsoft.com/office/drawing/2014/main" id="{A819AFB5-696D-48CD-BEA0-5418B1734DD6}"/>
              </a:ext>
            </a:extLst>
          </p:cNvPr>
          <p:cNvSpPr/>
          <p:nvPr/>
        </p:nvSpPr>
        <p:spPr>
          <a:xfrm>
            <a:off x="2847628" y="12533583"/>
            <a:ext cx="5059591" cy="904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n>
                  <a:solidFill>
                    <a:schemeClr val="accent6">
                      <a:alpha val="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riam" pitchFamily="34" charset="-79"/>
              </a:rPr>
              <a:t>작품소개</a:t>
            </a:r>
            <a:endParaRPr lang="en-US" altLang="ko-KR" sz="4800" b="1" dirty="0">
              <a:ln>
                <a:solidFill>
                  <a:schemeClr val="accent6">
                    <a:alpha val="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Miriam" pitchFamily="34" charset="-79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0C63D687-0ACE-4D83-976A-5629E11C966F}"/>
              </a:ext>
            </a:extLst>
          </p:cNvPr>
          <p:cNvGrpSpPr/>
          <p:nvPr/>
        </p:nvGrpSpPr>
        <p:grpSpPr>
          <a:xfrm>
            <a:off x="2847628" y="17351151"/>
            <a:ext cx="12735272" cy="7553560"/>
            <a:chOff x="1962131" y="17351151"/>
            <a:chExt cx="12735272" cy="7553560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DE88271A-552E-4477-AB64-EB30706C525B}"/>
                </a:ext>
              </a:extLst>
            </p:cNvPr>
            <p:cNvSpPr/>
            <p:nvPr/>
          </p:nvSpPr>
          <p:spPr>
            <a:xfrm>
              <a:off x="1962131" y="17752639"/>
              <a:ext cx="12735272" cy="7152072"/>
            </a:xfrm>
            <a:prstGeom prst="roundRect">
              <a:avLst>
                <a:gd name="adj" fmla="val 10807"/>
              </a:avLst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모서리가 둥근 직사각형 127">
              <a:extLst>
                <a:ext uri="{FF2B5EF4-FFF2-40B4-BE49-F238E27FC236}">
                  <a16:creationId xmlns:a16="http://schemas.microsoft.com/office/drawing/2014/main" id="{DA880A20-E440-45C6-B5C6-4CFF73E8C3EC}"/>
                </a:ext>
              </a:extLst>
            </p:cNvPr>
            <p:cNvSpPr/>
            <p:nvPr/>
          </p:nvSpPr>
          <p:spPr>
            <a:xfrm>
              <a:off x="2847629" y="17351151"/>
              <a:ext cx="5335928" cy="9047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ko-KR" altLang="en-US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개념 및 설계</a:t>
              </a:r>
              <a:endParaRPr lang="en-US" altLang="ko-KR" sz="3500" b="1" dirty="0">
                <a:ln>
                  <a:solidFill>
                    <a:schemeClr val="accent6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Miriam" pitchFamily="34" charset="-79"/>
              </a:endParaRPr>
            </a:p>
          </p:txBody>
        </p:sp>
      </p:grpSp>
      <p:sp>
        <p:nvSpPr>
          <p:cNvPr id="13" name="모서리가 둥근 직사각형 127">
            <a:extLst>
              <a:ext uri="{FF2B5EF4-FFF2-40B4-BE49-F238E27FC236}">
                <a16:creationId xmlns:a16="http://schemas.microsoft.com/office/drawing/2014/main" id="{0BAE3B68-A62F-49C1-AC55-D495F616777F}"/>
              </a:ext>
            </a:extLst>
          </p:cNvPr>
          <p:cNvSpPr/>
          <p:nvPr/>
        </p:nvSpPr>
        <p:spPr>
          <a:xfrm>
            <a:off x="3733126" y="34451905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ln>
                  <a:solidFill>
                    <a:schemeClr val="accent6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cs typeface="Miriam" pitchFamily="34" charset="-79"/>
              </a:rPr>
              <a:t>기대효과</a:t>
            </a:r>
            <a:endParaRPr lang="en-US" altLang="ko-KR" sz="3500" b="1" dirty="0">
              <a:ln>
                <a:solidFill>
                  <a:schemeClr val="accent6"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cs typeface="Miriam" pitchFamily="34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AB2DFB-F045-41FD-BC2B-D074536AF14F}"/>
              </a:ext>
            </a:extLst>
          </p:cNvPr>
          <p:cNvSpPr txBox="1"/>
          <p:nvPr/>
        </p:nvSpPr>
        <p:spPr>
          <a:xfrm>
            <a:off x="2980978" y="35864139"/>
            <a:ext cx="1388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dirty="0"/>
          </a:p>
          <a:p>
            <a:endParaRPr lang="en-US" altLang="ko-KR" dirty="0"/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70C88824-BA75-481D-8631-48332F9CF0B6}"/>
              </a:ext>
            </a:extLst>
          </p:cNvPr>
          <p:cNvGrpSpPr/>
          <p:nvPr/>
        </p:nvGrpSpPr>
        <p:grpSpPr>
          <a:xfrm>
            <a:off x="16816388" y="17351151"/>
            <a:ext cx="12735272" cy="7553560"/>
            <a:chOff x="1962131" y="17351151"/>
            <a:chExt cx="12735272" cy="7553560"/>
          </a:xfrm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B8D64CCD-35B3-456D-A55B-2930E81C5D33}"/>
                </a:ext>
              </a:extLst>
            </p:cNvPr>
            <p:cNvSpPr/>
            <p:nvPr/>
          </p:nvSpPr>
          <p:spPr>
            <a:xfrm>
              <a:off x="1962131" y="17752639"/>
              <a:ext cx="12735272" cy="7152072"/>
            </a:xfrm>
            <a:prstGeom prst="roundRect">
              <a:avLst>
                <a:gd name="adj" fmla="val 10807"/>
              </a:avLst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0" name="모서리가 둥근 직사각형 127">
              <a:extLst>
                <a:ext uri="{FF2B5EF4-FFF2-40B4-BE49-F238E27FC236}">
                  <a16:creationId xmlns:a16="http://schemas.microsoft.com/office/drawing/2014/main" id="{D09F4243-FF6A-437A-BF15-639807376763}"/>
                </a:ext>
              </a:extLst>
            </p:cNvPr>
            <p:cNvSpPr/>
            <p:nvPr/>
          </p:nvSpPr>
          <p:spPr>
            <a:xfrm>
              <a:off x="2847629" y="17351151"/>
              <a:ext cx="5335928" cy="9047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ko-KR" altLang="en-US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사용기술</a:t>
              </a:r>
              <a:r>
                <a:rPr lang="en-US" altLang="ko-KR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(</a:t>
              </a:r>
              <a:r>
                <a:rPr lang="ko-KR" altLang="en-US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작동 원리</a:t>
              </a:r>
              <a:r>
                <a:rPr lang="en-US" altLang="ko-KR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)</a:t>
              </a: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8E48A25D-04F7-4FB6-A538-73A62EDF2E04}"/>
              </a:ext>
            </a:extLst>
          </p:cNvPr>
          <p:cNvGrpSpPr/>
          <p:nvPr/>
        </p:nvGrpSpPr>
        <p:grpSpPr>
          <a:xfrm>
            <a:off x="16816388" y="26136211"/>
            <a:ext cx="12735272" cy="7553560"/>
            <a:chOff x="1962131" y="17351151"/>
            <a:chExt cx="12735272" cy="7553560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C4FA0093-BA54-4747-A724-CE6D183D5424}"/>
                </a:ext>
              </a:extLst>
            </p:cNvPr>
            <p:cNvSpPr/>
            <p:nvPr/>
          </p:nvSpPr>
          <p:spPr>
            <a:xfrm>
              <a:off x="1962131" y="17752639"/>
              <a:ext cx="12735272" cy="7152072"/>
            </a:xfrm>
            <a:prstGeom prst="roundRect">
              <a:avLst>
                <a:gd name="adj" fmla="val 10807"/>
              </a:avLst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5" name="모서리가 둥근 직사각형 127">
              <a:extLst>
                <a:ext uri="{FF2B5EF4-FFF2-40B4-BE49-F238E27FC236}">
                  <a16:creationId xmlns:a16="http://schemas.microsoft.com/office/drawing/2014/main" id="{4E721E96-A4A1-4B09-A7D4-114EF1C257AE}"/>
                </a:ext>
              </a:extLst>
            </p:cNvPr>
            <p:cNvSpPr/>
            <p:nvPr/>
          </p:nvSpPr>
          <p:spPr>
            <a:xfrm>
              <a:off x="2847629" y="17351151"/>
              <a:ext cx="5335928" cy="9047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ko-KR" altLang="en-US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결과물</a:t>
              </a:r>
              <a:r>
                <a:rPr lang="en-US" altLang="ko-KR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(</a:t>
              </a:r>
              <a:r>
                <a:rPr lang="ko-KR" altLang="en-US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사진</a:t>
              </a:r>
              <a:r>
                <a:rPr lang="en-US" altLang="ko-KR" sz="3500" b="1" dirty="0">
                  <a:ln>
                    <a:solidFill>
                      <a:schemeClr val="accent6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cs typeface="Miriam" pitchFamily="34" charset="-79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6737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1023</TotalTime>
  <Words>25</Words>
  <Application>Microsoft Office PowerPoint</Application>
  <PresentationFormat>사용자 지정</PresentationFormat>
  <Paragraphs>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작품명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sangyoung</dc:creator>
  <cp:lastModifiedBy>OWNER</cp:lastModifiedBy>
  <cp:revision>45</cp:revision>
  <cp:lastPrinted>2023-10-04T06:07:50Z</cp:lastPrinted>
  <dcterms:created xsi:type="dcterms:W3CDTF">2020-08-05T10:28:43Z</dcterms:created>
  <dcterms:modified xsi:type="dcterms:W3CDTF">2023-10-04T07:46:28Z</dcterms:modified>
</cp:coreProperties>
</file>