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6" autoAdjust="0"/>
    <p:restoredTop sz="94660"/>
  </p:normalViewPr>
  <p:slideViewPr>
    <p:cSldViewPr>
      <p:cViewPr>
        <p:scale>
          <a:sx n="88" d="100"/>
          <a:sy n="88" d="100"/>
        </p:scale>
        <p:origin x="-1248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023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51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12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3235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4339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8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8385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9272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191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93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09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DF841-C0DB-42E6-B7CB-7278ED532881}" type="datetimeFigureOut">
              <a:rPr lang="ko-KR" altLang="en-US" smtClean="0"/>
              <a:t>2019-05-29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E00CD-DE1A-42AE-AAFE-049152AF3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7436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간도의 </a:t>
            </a:r>
            <a:r>
              <a:rPr lang="ko-KR" altLang="en-US" dirty="0" err="1" smtClean="0"/>
              <a:t>군사적가치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ko-KR" dirty="0" smtClean="0"/>
              <a:t>21#03@00</a:t>
            </a:r>
            <a:endParaRPr lang="en-US" altLang="ko-KR" dirty="0" smtClean="0"/>
          </a:p>
          <a:p>
            <a:r>
              <a:rPr lang="en-US" altLang="ko-KR" sz="4000" dirty="0" smtClean="0"/>
              <a:t>***</a:t>
            </a:r>
            <a:r>
              <a:rPr lang="ko-KR" altLang="en-US" sz="4000" dirty="0" err="1" smtClean="0"/>
              <a:t>어과</a:t>
            </a:r>
            <a:endParaRPr lang="en-US" altLang="ko-KR" sz="4000" dirty="0" smtClean="0"/>
          </a:p>
          <a:p>
            <a:r>
              <a:rPr lang="en-US" altLang="ko-KR" sz="4000" dirty="0" smtClean="0"/>
              <a:t>7</a:t>
            </a:r>
            <a:r>
              <a:rPr lang="ko-KR" altLang="en-US" sz="4000" dirty="0" smtClean="0"/>
              <a:t>조</a:t>
            </a:r>
            <a:endParaRPr lang="en-US" altLang="ko-KR" sz="4000" dirty="0" smtClean="0"/>
          </a:p>
          <a:p>
            <a:r>
              <a:rPr lang="ko-KR" altLang="en-US" sz="4000" dirty="0" smtClean="0"/>
              <a:t>김</a:t>
            </a:r>
            <a:r>
              <a:rPr lang="en-US" altLang="ko-KR" sz="4000" dirty="0" smtClean="0"/>
              <a:t>#</a:t>
            </a:r>
            <a:r>
              <a:rPr lang="ko-KR" altLang="en-US" sz="4000" dirty="0" err="1" smtClean="0"/>
              <a:t>익</a:t>
            </a:r>
            <a:endParaRPr lang="en-US" altLang="ko-KR" sz="4000" dirty="0" smtClean="0"/>
          </a:p>
        </p:txBody>
      </p:sp>
    </p:spTree>
    <p:extLst>
      <p:ext uri="{BB962C8B-B14F-4D97-AF65-F5344CB8AC3E}">
        <p14:creationId xmlns:p14="http://schemas.microsoft.com/office/powerpoint/2010/main" val="405984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sz="4000" dirty="0" smtClean="0"/>
              <a:t>간도의 </a:t>
            </a:r>
            <a:r>
              <a:rPr lang="ko-KR" altLang="en-US" sz="4000" dirty="0" err="1" smtClean="0"/>
              <a:t>군사적가</a:t>
            </a:r>
            <a:r>
              <a:rPr lang="ko-KR" altLang="en-US" sz="4000" dirty="0" err="1"/>
              <a:t>치</a:t>
            </a:r>
            <a:endParaRPr lang="ko-KR" altLang="en-US" sz="40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간도는 우선 지형적으로 평지로 이루어져있습니다 고로 곡물생산량이 </a:t>
            </a:r>
            <a:r>
              <a:rPr lang="ko-KR" altLang="en-US" dirty="0" err="1" smtClean="0"/>
              <a:t>앞서있습다</a:t>
            </a:r>
            <a:r>
              <a:rPr lang="en-US" altLang="ko-KR" dirty="0" smtClean="0"/>
              <a:t> </a:t>
            </a:r>
            <a:r>
              <a:rPr lang="ko-KR" altLang="en-US" dirty="0" smtClean="0"/>
              <a:t>고로 전쟁에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서 </a:t>
            </a:r>
            <a:r>
              <a:rPr lang="ko-KR" altLang="en-US" dirty="0" err="1" smtClean="0"/>
              <a:t>가장필요한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군량미를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조달하기에는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err="1" smtClean="0"/>
              <a:t>최적에장소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입니</a:t>
            </a:r>
            <a:r>
              <a:rPr lang="ko-KR" altLang="en-US" dirty="0"/>
              <a:t>다</a:t>
            </a:r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636911"/>
            <a:ext cx="5325616" cy="4213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836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</a:t>
            </a:r>
            <a:r>
              <a:rPr lang="ko-KR" altLang="en-US" dirty="0" err="1" smtClean="0"/>
              <a:t>군사적가치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간도의 </a:t>
            </a:r>
            <a:r>
              <a:rPr lang="ko-KR" altLang="en-US" dirty="0" err="1" smtClean="0"/>
              <a:t>군사적가치는</a:t>
            </a:r>
            <a:r>
              <a:rPr lang="ko-KR" altLang="en-US" dirty="0" smtClean="0"/>
              <a:t> 우리나라와 중국본토의 사이에 위치한 평지로써 </a:t>
            </a:r>
            <a:r>
              <a:rPr lang="ko-KR" altLang="en-US" dirty="0" err="1" smtClean="0"/>
              <a:t>이지역을</a:t>
            </a:r>
            <a:r>
              <a:rPr lang="ko-KR" altLang="en-US" dirty="0" smtClean="0"/>
              <a:t> 빼앗기는 국가는 턱밑까지 적의 접근을 </a:t>
            </a:r>
            <a:r>
              <a:rPr lang="ko-KR" altLang="en-US" dirty="0" err="1" smtClean="0"/>
              <a:t>허용하게됩니다</a:t>
            </a:r>
            <a:r>
              <a:rPr lang="ko-KR" altLang="en-US" dirty="0" smtClean="0"/>
              <a:t> 고로 간도는 </a:t>
            </a:r>
            <a:r>
              <a:rPr lang="ko-KR" altLang="en-US" dirty="0" err="1" smtClean="0"/>
              <a:t>국가적힘이나</a:t>
            </a:r>
            <a:r>
              <a:rPr lang="ko-KR" altLang="en-US" dirty="0" smtClean="0"/>
              <a:t> 지리로서 중요한 영토가 되겠습니다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01008"/>
            <a:ext cx="4032448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34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간도의 </a:t>
            </a:r>
            <a:r>
              <a:rPr lang="ko-KR" altLang="en-US" dirty="0" err="1" smtClean="0"/>
              <a:t>군사적가치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ko-KR" altLang="en-US" dirty="0" smtClean="0"/>
              <a:t>과거로 돌아가면 고구려가 </a:t>
            </a:r>
            <a:r>
              <a:rPr lang="ko-KR" altLang="en-US" dirty="0" err="1" smtClean="0"/>
              <a:t>이지역을</a:t>
            </a:r>
            <a:r>
              <a:rPr lang="ko-KR" altLang="en-US" dirty="0" smtClean="0"/>
              <a:t> 장악함으로써 동북아시아지역에서 상당히 </a:t>
            </a:r>
            <a:r>
              <a:rPr lang="ko-KR" altLang="en-US" dirty="0" err="1" smtClean="0"/>
              <a:t>우세한위치에</a:t>
            </a:r>
            <a:r>
              <a:rPr lang="ko-KR" altLang="en-US" dirty="0" smtClean="0"/>
              <a:t> 놓였습니다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고로 평지가 많은 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간도는 </a:t>
            </a:r>
            <a:r>
              <a:rPr lang="ko-KR" altLang="en-US" dirty="0" err="1" smtClean="0"/>
              <a:t>다른지역으로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뻗어나가기에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중요한지 지리적</a:t>
            </a:r>
            <a:endParaRPr lang="en-US" altLang="ko-KR" dirty="0" smtClean="0"/>
          </a:p>
          <a:p>
            <a:pPr marL="0" indent="0">
              <a:buNone/>
            </a:pPr>
            <a:r>
              <a:rPr lang="ko-KR" altLang="en-US" dirty="0" smtClean="0"/>
              <a:t>위치입니</a:t>
            </a:r>
            <a:r>
              <a:rPr lang="ko-KR" altLang="en-US" dirty="0"/>
              <a:t>다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3744416" cy="329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0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1805</TotalTime>
  <Words>71</Words>
  <Application>Microsoft Office PowerPoint</Application>
  <PresentationFormat>화면 슬라이드 쇼(4:3)</PresentationFormat>
  <Paragraphs>21</Paragraphs>
  <Slides>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Office 테마</vt:lpstr>
      <vt:lpstr>간도의 군사적가치</vt:lpstr>
      <vt:lpstr>간도의 군사적가치</vt:lpstr>
      <vt:lpstr>간도의 군사적가치</vt:lpstr>
      <vt:lpstr>간도의 군사적가치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간도의 군사적가치</dc:title>
  <dc:creator>user</dc:creator>
  <cp:lastModifiedBy>USER</cp:lastModifiedBy>
  <cp:revision>7</cp:revision>
  <dcterms:created xsi:type="dcterms:W3CDTF">2019-03-28T11:03:49Z</dcterms:created>
  <dcterms:modified xsi:type="dcterms:W3CDTF">2019-05-29T00:47:47Z</dcterms:modified>
</cp:coreProperties>
</file>