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12"/>
  </p:notesMasterIdLst>
  <p:handoutMasterIdLst>
    <p:handoutMasterId r:id="rId13"/>
  </p:handoutMasterIdLst>
  <p:sldIdLst>
    <p:sldId id="257" r:id="rId2"/>
    <p:sldId id="258" r:id="rId3"/>
    <p:sldId id="259" r:id="rId4"/>
    <p:sldId id="260" r:id="rId5"/>
    <p:sldId id="261" r:id="rId6"/>
    <p:sldId id="262" r:id="rId7"/>
    <p:sldId id="268" r:id="rId8"/>
    <p:sldId id="263" r:id="rId9"/>
    <p:sldId id="266" r:id="rId10"/>
    <p:sldId id="267" r:id="rId11"/>
  </p:sldIdLst>
  <p:sldSz cx="12192000" cy="6858000"/>
  <p:notesSz cx="6858000" cy="9144000"/>
  <p:defaultTextStyle>
    <a:defPPr rtl="0">
      <a:defRPr lang="ko-k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7296" userDrawn="1">
          <p15:clr>
            <a:srgbClr val="A4A3A4"/>
          </p15:clr>
        </p15:guide>
        <p15:guide id="4" orient="horz" pos="412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3B4B98B0-60AC-42C2-AFA5-B58CD77FA1E5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89911" autoAdjust="0"/>
  </p:normalViewPr>
  <p:slideViewPr>
    <p:cSldViewPr snapToGrid="0">
      <p:cViewPr varScale="1">
        <p:scale>
          <a:sx n="114" d="100"/>
          <a:sy n="114" d="100"/>
        </p:scale>
        <p:origin x="414" y="108"/>
      </p:cViewPr>
      <p:guideLst>
        <p:guide orient="horz" pos="2160"/>
        <p:guide pos="3840"/>
        <p:guide pos="7296"/>
        <p:guide orient="horz" pos="4128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 showGuides="1">
      <p:cViewPr varScale="1">
        <p:scale>
          <a:sx n="100" d="100"/>
          <a:sy n="100" d="100"/>
        </p:scale>
        <p:origin x="3552" y="7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ko-KR" altLang="en-US" dirty="0">
              <a:latin typeface="맑은 고딕" panose="020B0503020000020004" pitchFamily="50" charset="-127"/>
            </a:endParaRPr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B7458154-F06F-4B92-9EA5-47B6187D652C}" type="datetime4">
              <a:rPr lang="ko-KR" altLang="en-US" smtClean="0">
                <a:latin typeface="맑은 고딕" panose="020B0503020000020004" pitchFamily="50" charset="-127"/>
              </a:rPr>
              <a:t>2019년 9월 29일</a:t>
            </a:fld>
            <a:endParaRPr lang="ko-KR" altLang="en-US" dirty="0">
              <a:latin typeface="맑은 고딕" panose="020B0503020000020004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ko-KR" altLang="en-US" dirty="0">
              <a:latin typeface="맑은 고딕" panose="020B0503020000020004" pitchFamily="50" charset="-127"/>
            </a:endParaRP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C64E50CC-F33A-4EF4-9F12-93EC4A21A0CF}" type="slidenum">
              <a:rPr lang="en-US" altLang="ko-KR" smtClean="0">
                <a:latin typeface="맑은 고딕" panose="020B0503020000020004" pitchFamily="50" charset="-127"/>
              </a:rPr>
              <a:t>‹#›</a:t>
            </a:fld>
            <a:endParaRPr lang="ko-KR" altLang="en-US" dirty="0">
              <a:latin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232950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맑은 고딕" panose="020B0503020000020004" pitchFamily="50" charset="-127"/>
              </a:defRPr>
            </a:lvl1pPr>
          </a:lstStyle>
          <a:p>
            <a:endParaRPr lang="ko-KR" altLang="en-US" noProof="0" dirty="0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맑은 고딕" panose="020B0503020000020004" pitchFamily="50" charset="-127"/>
              </a:defRPr>
            </a:lvl1pPr>
          </a:lstStyle>
          <a:p>
            <a:fld id="{258C430E-8468-4F52-A66F-3CC625A80D37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ko-KR" altLang="en-US" noProof="0" dirty="0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ko-KR" altLang="en-US" noProof="0" dirty="0"/>
              <a:t>마스터 텍스트 스타일을 편집하려면 클릭하세요</a:t>
            </a:r>
            <a:r>
              <a:rPr lang="en-US" altLang="ko-KR" noProof="0" dirty="0"/>
              <a:t>.</a:t>
            </a:r>
          </a:p>
          <a:p>
            <a:pPr lvl="1" rtl="0"/>
            <a:r>
              <a:rPr lang="ko-KR" altLang="en-US" noProof="0" dirty="0"/>
              <a:t>둘째 수준</a:t>
            </a:r>
          </a:p>
          <a:p>
            <a:pPr lvl="2" rtl="0"/>
            <a:r>
              <a:rPr lang="ko-KR" altLang="en-US" noProof="0" dirty="0"/>
              <a:t>셋째 수준</a:t>
            </a:r>
          </a:p>
          <a:p>
            <a:pPr lvl="3" rtl="0"/>
            <a:r>
              <a:rPr lang="ko-KR" altLang="en-US" noProof="0" dirty="0"/>
              <a:t>넷째 수준</a:t>
            </a:r>
          </a:p>
          <a:p>
            <a:pPr lvl="4" rtl="0"/>
            <a:r>
              <a:rPr lang="ko-KR" altLang="en-US" noProof="0" dirty="0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맑은 고딕" panose="020B0503020000020004" pitchFamily="50" charset="-127"/>
              </a:defRPr>
            </a:lvl1pPr>
          </a:lstStyle>
          <a:p>
            <a:endParaRPr lang="ko-KR" altLang="en-US" noProof="0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맑은 고딕" panose="020B0503020000020004" pitchFamily="50" charset="-127"/>
              </a:defRPr>
            </a:lvl1pPr>
          </a:lstStyle>
          <a:p>
            <a:fld id="{32674CE4-FBD8-4481-AEFB-CA53E599A745}" type="slidenum">
              <a:rPr lang="en-US" altLang="ko-KR" noProof="0" smtClean="0"/>
              <a:pPr/>
              <a:t>‹#›</a:t>
            </a:fld>
            <a:endParaRPr lang="ko-KR" altLang="en-US" noProof="0" dirty="0"/>
          </a:p>
        </p:txBody>
      </p:sp>
    </p:spTree>
    <p:extLst>
      <p:ext uri="{BB962C8B-B14F-4D97-AF65-F5344CB8AC3E}">
        <p14:creationId xmlns:p14="http://schemas.microsoft.com/office/powerpoint/2010/main" val="12732681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맑은 고딕" panose="020B0503020000020004" pitchFamily="50" charset="-127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맑은 고딕" panose="020B0503020000020004" pitchFamily="50" charset="-127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맑은 고딕" panose="020B0503020000020004" pitchFamily="50" charset="-127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맑은 고딕" panose="020B0503020000020004" pitchFamily="50" charset="-127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맑은 고딕" panose="020B0503020000020004" pitchFamily="50" charset="-127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32674CE4-FBD8-4481-AEFB-CA53E599A745}" type="slidenum">
              <a:rPr lang="en-US" altLang="ko-KR" smtClean="0"/>
              <a:t>1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14797424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marL="171450" indent="-171450" rtl="0">
              <a:buFont typeface="Arial" panose="020B0604020202020204" pitchFamily="34" charset="0"/>
              <a:buChar char="•"/>
            </a:pPr>
            <a:r>
              <a:rPr lang="ko" dirty="0">
                <a:ea typeface="맑은 고딕" panose="020B0503020000020004" pitchFamily="50" charset="-127"/>
              </a:rPr>
              <a:t>프레젠테이션을 통해 참가자가 얻는 혜택: 성인 학습자는 주제가 얼마나 중요한지 또는 왜 중요한지를 알면 주제에 더 관심을 가집니다.</a:t>
            </a:r>
          </a:p>
          <a:p>
            <a:pPr marL="171450" indent="-171450" rtl="0">
              <a:buFont typeface="Arial" panose="020B0604020202020204" pitchFamily="34" charset="0"/>
              <a:buChar char="•"/>
            </a:pPr>
            <a:r>
              <a:rPr lang="ko" dirty="0">
                <a:ea typeface="맑은 고딕" panose="020B0503020000020004" pitchFamily="50" charset="-127"/>
              </a:rPr>
              <a:t>발표자의 주제에 대한 전문 지식 수준: 해당 분야에 대한 자격을 간단히 설명하거나 참가자가 발표자의 발표를 들어야 하는 이유를 설명합니다.</a:t>
            </a: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CF2FD335-6D8E-486A-8F5F-DFC7325903F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86700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r>
              <a:rPr lang="ko" dirty="0">
                <a:ea typeface="맑은 고딕" panose="020B0503020000020004" pitchFamily="50" charset="-127"/>
              </a:rPr>
              <a:t>단원 설명은 간단해야 합니다.</a:t>
            </a:r>
          </a:p>
          <a:p>
            <a:pPr rtl="0"/>
            <a:endParaRPr 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CF2FD335-6D8E-486A-8F5F-DFC7325903F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587111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r>
              <a:rPr lang="ko-KR" altLang="en-US" b="1" dirty="0">
                <a:ea typeface="맑은 고딕" panose="020B0503020000020004" pitchFamily="50" charset="-127"/>
              </a:rPr>
              <a:t>목표 예</a:t>
            </a:r>
          </a:p>
          <a:p>
            <a:pPr marL="0" indent="0" rtl="0">
              <a:buFont typeface="Arial" panose="020B0604020202020204" pitchFamily="34" charset="0"/>
              <a:buNone/>
            </a:pPr>
            <a:r>
              <a:rPr lang="ko-KR" altLang="en-US" dirty="0">
                <a:ea typeface="맑은 고딕" panose="020B0503020000020004" pitchFamily="50" charset="-127"/>
              </a:rPr>
              <a:t>이 단원을 마치면 다음을 수행할 수 있습니다</a:t>
            </a:r>
            <a:r>
              <a:rPr lang="en-US" altLang="ko-KR" dirty="0">
                <a:ea typeface="맑은 고딕" panose="020B0503020000020004" pitchFamily="50" charset="-127"/>
              </a:rPr>
              <a:t>.</a:t>
            </a:r>
          </a:p>
          <a:p>
            <a:pPr marL="171450" indent="-171450" rtl="0">
              <a:buFont typeface="Arial" panose="020B0604020202020204" pitchFamily="34" charset="0"/>
              <a:buChar char="•"/>
            </a:pPr>
            <a:r>
              <a:rPr lang="ko-KR" altLang="en-US" dirty="0">
                <a:ea typeface="맑은 고딕" panose="020B0503020000020004" pitchFamily="50" charset="-127"/>
              </a:rPr>
              <a:t>팀 웹 서버에 파일을 저장합니다</a:t>
            </a:r>
            <a:r>
              <a:rPr lang="en-US" altLang="ko-KR" dirty="0">
                <a:ea typeface="맑은 고딕" panose="020B0503020000020004" pitchFamily="50" charset="-127"/>
              </a:rPr>
              <a:t>.</a:t>
            </a:r>
          </a:p>
          <a:p>
            <a:pPr marL="171450" indent="-171450" rtl="0">
              <a:buFont typeface="Arial" panose="020B0604020202020204" pitchFamily="34" charset="0"/>
              <a:buChar char="•"/>
            </a:pPr>
            <a:r>
              <a:rPr lang="ko-KR" altLang="en-US" dirty="0">
                <a:ea typeface="맑은 고딕" panose="020B0503020000020004" pitchFamily="50" charset="-127"/>
              </a:rPr>
              <a:t>팀 웹 서버의 다른 위치로 파일을 이동합니다</a:t>
            </a:r>
            <a:r>
              <a:rPr lang="en-US" altLang="ko-KR" dirty="0">
                <a:ea typeface="맑은 고딕" panose="020B0503020000020004" pitchFamily="50" charset="-127"/>
              </a:rPr>
              <a:t>.</a:t>
            </a:r>
          </a:p>
          <a:p>
            <a:pPr marL="171450" indent="-171450" rtl="0">
              <a:buFont typeface="Arial" panose="020B0604020202020204" pitchFamily="34" charset="0"/>
              <a:buChar char="•"/>
            </a:pPr>
            <a:r>
              <a:rPr lang="ko-KR" altLang="en-US" dirty="0">
                <a:ea typeface="맑은 고딕" panose="020B0503020000020004" pitchFamily="50" charset="-127"/>
              </a:rPr>
              <a:t>팀 웹 서버의 파일을 공유합니다</a:t>
            </a:r>
            <a:r>
              <a:rPr lang="en-US" altLang="ko-KR" dirty="0">
                <a:ea typeface="맑은 고딕" panose="020B0503020000020004" pitchFamily="50" charset="-127"/>
              </a:rPr>
              <a:t>.</a:t>
            </a:r>
          </a:p>
          <a:p>
            <a:pPr rtl="0"/>
            <a:endParaRPr lang="ko-KR" altLang="en-US" noProof="0" dirty="0"/>
          </a:p>
          <a:p>
            <a:pPr rtl="0"/>
            <a:endParaRPr lang="ko-KR" altLang="en-US" noProof="0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CF2FD335-6D8E-486A-8F5F-DFC7325903F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944131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32674CE4-FBD8-4481-AEFB-CA53E599A745}" type="slidenum">
              <a:rPr lang="en-US" altLang="ko-KR" smtClean="0"/>
              <a:t>5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56803050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32674CE4-FBD8-4481-AEFB-CA53E599A745}" type="slidenum">
              <a:rPr lang="en-US" altLang="ko-KR" smtClean="0"/>
              <a:t>6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16975337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800B302-F4DC-4547-9C74-CF794137D166}" type="slidenum">
              <a:rPr lang="en-US" altLang="ko-KR" smtClean="0"/>
              <a:t>8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90865558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32674CE4-FBD8-4481-AEFB-CA53E599A745}" type="slidenum">
              <a:rPr lang="en-US" altLang="ko-KR" smtClean="0"/>
              <a:t>9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08388008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rtl="0"/>
            <a:fld id="{32674CE4-FBD8-4481-AEFB-CA53E599A745}" type="slidenum">
              <a:rPr lang="en-US" altLang="ko-KR" smtClean="0"/>
              <a:t>10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780047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직사각형 18"/>
          <p:cNvSpPr/>
          <p:nvPr/>
        </p:nvSpPr>
        <p:spPr>
          <a:xfrm>
            <a:off x="0" y="0"/>
            <a:ext cx="12192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23" name="직사각형 22"/>
          <p:cNvSpPr/>
          <p:nvPr/>
        </p:nvSpPr>
        <p:spPr>
          <a:xfrm flipV="1">
            <a:off x="7213577" y="3810001"/>
            <a:ext cx="4978425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24" name="직사각형 23"/>
          <p:cNvSpPr/>
          <p:nvPr/>
        </p:nvSpPr>
        <p:spPr>
          <a:xfrm flipV="1">
            <a:off x="7213601" y="3897010"/>
            <a:ext cx="49784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25" name="직사각형 24"/>
          <p:cNvSpPr/>
          <p:nvPr/>
        </p:nvSpPr>
        <p:spPr>
          <a:xfrm flipV="1">
            <a:off x="7213601" y="4115167"/>
            <a:ext cx="49784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26" name="직사각형 25"/>
          <p:cNvSpPr/>
          <p:nvPr/>
        </p:nvSpPr>
        <p:spPr>
          <a:xfrm flipV="1">
            <a:off x="7213600" y="4164403"/>
            <a:ext cx="262128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27" name="직사각형 26"/>
          <p:cNvSpPr/>
          <p:nvPr/>
        </p:nvSpPr>
        <p:spPr>
          <a:xfrm flipV="1">
            <a:off x="7213600" y="4199572"/>
            <a:ext cx="262128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 useBgFill="1">
        <p:nvSpPr>
          <p:cNvPr id="30" name="모서리가 둥근 직사각형 29"/>
          <p:cNvSpPr/>
          <p:nvPr/>
        </p:nvSpPr>
        <p:spPr bwMode="white">
          <a:xfrm>
            <a:off x="7213600" y="3962400"/>
            <a:ext cx="408432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 useBgFill="1">
        <p:nvSpPr>
          <p:cNvPr id="31" name="모서리가 둥근 직사각형 30"/>
          <p:cNvSpPr/>
          <p:nvPr/>
        </p:nvSpPr>
        <p:spPr bwMode="white">
          <a:xfrm>
            <a:off x="9835343" y="4060983"/>
            <a:ext cx="21336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7" name="직사각형 6"/>
          <p:cNvSpPr/>
          <p:nvPr/>
        </p:nvSpPr>
        <p:spPr>
          <a:xfrm>
            <a:off x="1" y="3649662"/>
            <a:ext cx="12192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10" name="직사각형 9"/>
          <p:cNvSpPr/>
          <p:nvPr/>
        </p:nvSpPr>
        <p:spPr>
          <a:xfrm>
            <a:off x="1" y="3675528"/>
            <a:ext cx="12192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11" name="직사각형 10"/>
          <p:cNvSpPr/>
          <p:nvPr/>
        </p:nvSpPr>
        <p:spPr>
          <a:xfrm flipV="1">
            <a:off x="8552068" y="3643090"/>
            <a:ext cx="3639933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8" name="제목 7"/>
          <p:cNvSpPr>
            <a:spLocks noGrp="1"/>
          </p:cNvSpPr>
          <p:nvPr>
            <p:ph type="ctrTitle"/>
          </p:nvPr>
        </p:nvSpPr>
        <p:spPr>
          <a:xfrm>
            <a:off x="609600" y="2389009"/>
            <a:ext cx="11277600" cy="1470025"/>
          </a:xfrm>
        </p:spPr>
        <p:txBody>
          <a:bodyPr rtlCol="0"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pPr rtl="0"/>
            <a:r>
              <a:rPr lang="ko-KR" altLang="en-US"/>
              <a:t>마스터 제목 스타일 편집</a:t>
            </a:r>
            <a:endParaRPr lang="ko-KR" altLang="en-US" dirty="0"/>
          </a:p>
        </p:txBody>
      </p:sp>
      <p:sp>
        <p:nvSpPr>
          <p:cNvPr id="9" name="부제목 8"/>
          <p:cNvSpPr>
            <a:spLocks noGrp="1"/>
          </p:cNvSpPr>
          <p:nvPr>
            <p:ph type="subTitle" idx="1"/>
          </p:nvPr>
        </p:nvSpPr>
        <p:spPr>
          <a:xfrm>
            <a:off x="609600" y="3899938"/>
            <a:ext cx="6604000" cy="1752600"/>
          </a:xfrm>
        </p:spPr>
        <p:txBody>
          <a:bodyPr rtlCol="0"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pPr rtl="0"/>
            <a:r>
              <a:rPr lang="ko-KR" altLang="en-US"/>
              <a:t>클릭하여 마스터 부제목 스타일 편집</a:t>
            </a:r>
            <a:endParaRPr lang="ko-KR" altLang="en-US" dirty="0"/>
          </a:p>
        </p:txBody>
      </p:sp>
      <p:sp>
        <p:nvSpPr>
          <p:cNvPr id="17" name="바닥글 개체 틀 16"/>
          <p:cNvSpPr>
            <a:spLocks noGrp="1"/>
          </p:cNvSpPr>
          <p:nvPr>
            <p:ph type="ftr" sz="quarter" idx="11"/>
          </p:nvPr>
        </p:nvSpPr>
        <p:spPr>
          <a:xfrm>
            <a:off x="7265116" y="4205288"/>
            <a:ext cx="1727200" cy="457200"/>
          </a:xfrm>
        </p:spPr>
        <p:txBody>
          <a:bodyPr rtlCol="0"/>
          <a:lstStyle>
            <a:lvl1pPr>
              <a:defRPr>
                <a:solidFill>
                  <a:schemeClr val="accent2">
                    <a:lumMod val="75000"/>
                  </a:schemeClr>
                </a:solidFill>
              </a:defRPr>
            </a:lvl1pPr>
          </a:lstStyle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28" name="날짜 개체 틀 27"/>
          <p:cNvSpPr>
            <a:spLocks noGrp="1"/>
          </p:cNvSpPr>
          <p:nvPr>
            <p:ph type="dt" sz="half" idx="10"/>
          </p:nvPr>
        </p:nvSpPr>
        <p:spPr>
          <a:xfrm>
            <a:off x="9043832" y="4206240"/>
            <a:ext cx="1332000" cy="457200"/>
          </a:xfrm>
        </p:spPr>
        <p:txBody>
          <a:bodyPr rtlCol="0"/>
          <a:lstStyle>
            <a:lvl1pPr>
              <a:defRPr>
                <a:solidFill>
                  <a:schemeClr val="accent2">
                    <a:lumMod val="75000"/>
                  </a:schemeClr>
                </a:solidFill>
              </a:defRPr>
            </a:lvl1pPr>
          </a:lstStyle>
          <a:p>
            <a:fld id="{94694F25-D644-42F1-B3CC-9F453010BC16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29" name="슬라이드 번호 개체 틀 28"/>
          <p:cNvSpPr>
            <a:spLocks noGrp="1"/>
          </p:cNvSpPr>
          <p:nvPr>
            <p:ph type="sldNum" sz="quarter" idx="12"/>
          </p:nvPr>
        </p:nvSpPr>
        <p:spPr>
          <a:xfrm>
            <a:off x="11093451" y="1136"/>
            <a:ext cx="996949" cy="365760"/>
          </a:xfrm>
        </p:spPr>
        <p:txBody>
          <a:bodyPr rtlCol="0"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6011521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ko-KR" altLang="en-US"/>
              <a:t>마스터 제목 스타일 편집</a:t>
            </a:r>
            <a:endParaRPr lang="ko-KR" altLang="en-US" dirty="0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/>
          <a:lstStyle>
            <a:lvl1pPr>
              <a:defRPr/>
            </a:lvl1pPr>
            <a:lvl5pPr>
              <a:defRPr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  <a:p>
            <a:pPr lvl="1" rtl="0" eaLnBrk="1" latinLnBrk="0" hangingPunct="1"/>
            <a:r>
              <a:rPr lang="ko-KR" altLang="en-US"/>
              <a:t>두 번째 수준</a:t>
            </a:r>
          </a:p>
          <a:p>
            <a:pPr lvl="2" rtl="0" eaLnBrk="1" latinLnBrk="0" hangingPunct="1"/>
            <a:r>
              <a:rPr lang="ko-KR" altLang="en-US"/>
              <a:t>세 번째 수준</a:t>
            </a:r>
          </a:p>
          <a:p>
            <a:pPr lvl="3" rtl="0" eaLnBrk="1" latinLnBrk="0" hangingPunct="1"/>
            <a:r>
              <a:rPr lang="ko-KR" altLang="en-US"/>
              <a:t>네 번째 수준</a:t>
            </a:r>
          </a:p>
          <a:p>
            <a:pPr lvl="4" rtl="0" eaLnBrk="1" latinLnBrk="0" hangingPunct="1"/>
            <a:r>
              <a:rPr lang="ko-KR" altLang="en-US"/>
              <a:t>다섯 번째 수준</a:t>
            </a:r>
            <a:endParaRPr kumimoji="0"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DFB6B5C9-4B18-4F34-8E3E-FAD2AE1D9784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4678442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 hasCustomPrompt="1"/>
          </p:nvPr>
        </p:nvSpPr>
        <p:spPr>
          <a:xfrm>
            <a:off x="9042400" y="1143000"/>
            <a:ext cx="2540000" cy="5448300"/>
          </a:xfrm>
        </p:spPr>
        <p:txBody>
          <a:bodyPr vert="eaVert" rtlCol="0"/>
          <a:lstStyle>
            <a:lvl1pPr>
              <a:defRPr/>
            </a:lvl1pPr>
          </a:lstStyle>
          <a:p>
            <a:pPr rtl="0"/>
            <a:r>
              <a:rPr lang="ko-KR" altLang="en-US" dirty="0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 hasCustomPrompt="1"/>
          </p:nvPr>
        </p:nvSpPr>
        <p:spPr>
          <a:xfrm>
            <a:off x="609600" y="1143000"/>
            <a:ext cx="8331200" cy="5448300"/>
          </a:xfrm>
        </p:spPr>
        <p:txBody>
          <a:bodyPr vert="eaVert" rtlCol="0"/>
          <a:lstStyle>
            <a:lvl5pPr>
              <a:defRPr/>
            </a:lvl5pPr>
          </a:lstStyle>
          <a:p>
            <a:pPr lvl="0" rtl="0" eaLnBrk="1" latinLnBrk="0" hangingPunct="1"/>
            <a:r>
              <a:rPr lang="ko-KR" altLang="en-US" dirty="0"/>
              <a:t>마스터 텍스트 스타일을 편집하려면 클릭하세요</a:t>
            </a:r>
            <a:r>
              <a:rPr lang="en-US" altLang="ko-KR" dirty="0"/>
              <a:t>.</a:t>
            </a:r>
          </a:p>
          <a:p>
            <a:pPr lvl="1" rtl="0" eaLnBrk="1" latinLnBrk="0" hangingPunct="1"/>
            <a:r>
              <a:rPr lang="ko-KR" altLang="en-US" dirty="0"/>
              <a:t>둘째 수준</a:t>
            </a:r>
          </a:p>
          <a:p>
            <a:pPr lvl="2" rtl="0" eaLnBrk="1" latinLnBrk="0" hangingPunct="1"/>
            <a:r>
              <a:rPr lang="ko-KR" altLang="en-US" dirty="0"/>
              <a:t>셋째 수준</a:t>
            </a:r>
          </a:p>
          <a:p>
            <a:pPr lvl="3" rtl="0" eaLnBrk="1" latinLnBrk="0" hangingPunct="1"/>
            <a:r>
              <a:rPr lang="ko-KR" altLang="en-US" dirty="0"/>
              <a:t>넷째 수준</a:t>
            </a:r>
          </a:p>
          <a:p>
            <a:pPr lvl="4" rtl="0" eaLnBrk="1" latinLnBrk="0" hangingPunct="1"/>
            <a:r>
              <a:rPr lang="ko-KR" altLang="en-US" dirty="0"/>
              <a:t>다섯째 수준</a:t>
            </a:r>
            <a:endParaRPr kumimoji="0"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533A0385-CE73-423F-9B05-AF254D6215F2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9780883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ko-KR" altLang="en-US"/>
              <a:t>마스터 제목 스타일 편집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 rtlCol="0"/>
          <a:lstStyle>
            <a:lvl1pPr>
              <a:defRPr/>
            </a:lvl1pPr>
            <a:lvl5pPr>
              <a:defRPr/>
            </a:lvl5pPr>
            <a:lvl6pPr>
              <a:defRPr/>
            </a:lvl6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  <a:p>
            <a:pPr lvl="1" rtl="0" eaLnBrk="1" latinLnBrk="0" hangingPunct="1"/>
            <a:r>
              <a:rPr lang="ko-KR" altLang="en-US"/>
              <a:t>두 번째 수준</a:t>
            </a:r>
          </a:p>
          <a:p>
            <a:pPr lvl="2" rtl="0" eaLnBrk="1" latinLnBrk="0" hangingPunct="1"/>
            <a:r>
              <a:rPr lang="ko-KR" altLang="en-US"/>
              <a:t>세 번째 수준</a:t>
            </a:r>
          </a:p>
          <a:p>
            <a:pPr lvl="3" rtl="0" eaLnBrk="1" latinLnBrk="0" hangingPunct="1"/>
            <a:r>
              <a:rPr lang="ko-KR" altLang="en-US"/>
              <a:t>네 번째 수준</a:t>
            </a:r>
          </a:p>
          <a:p>
            <a:pPr lvl="4" rtl="0" eaLnBrk="1" latinLnBrk="0" hangingPunct="1"/>
            <a:r>
              <a:rPr lang="ko-KR" altLang="en-US"/>
              <a:t>다섯 번째 수준</a:t>
            </a:r>
            <a:endParaRPr kumimoji="0"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7F488AF3-E4C2-46C4-883C-60860EA77C5C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5943031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63084" y="1968322"/>
            <a:ext cx="10363200" cy="1362075"/>
          </a:xfrm>
        </p:spPr>
        <p:txBody>
          <a:bodyPr rtlCol="0"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chemeClr val="accent2"/>
                </a:solidFill>
                <a:effectLst/>
              </a:defRPr>
            </a:lvl1pPr>
          </a:lstStyle>
          <a:p>
            <a:pPr rtl="0"/>
            <a:r>
              <a:rPr lang="ko-KR" altLang="en-US"/>
              <a:t>마스터 제목 스타일 편집</a:t>
            </a:r>
            <a:endParaRPr kumimoji="0" lang="ko-KR" altLang="en-US" dirty="0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963084" y="3367088"/>
            <a:ext cx="10363200" cy="1509712"/>
          </a:xfrm>
        </p:spPr>
        <p:txBody>
          <a:bodyPr rtlCol="0"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82B6626D-13F9-4303-ACEA-CC76B0514040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7051272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내용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ko-KR" altLang="en-US"/>
              <a:t>마스터 제목 스타일 편집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609600" y="2249425"/>
            <a:ext cx="5384800" cy="4341875"/>
          </a:xfrm>
        </p:spPr>
        <p:txBody>
          <a:bodyPr rtlCol="0"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  <a:p>
            <a:pPr lvl="1" rtl="0" eaLnBrk="1" latinLnBrk="0" hangingPunct="1"/>
            <a:r>
              <a:rPr lang="ko-KR" altLang="en-US"/>
              <a:t>두 번째 수준</a:t>
            </a:r>
          </a:p>
          <a:p>
            <a:pPr lvl="2" rtl="0" eaLnBrk="1" latinLnBrk="0" hangingPunct="1"/>
            <a:r>
              <a:rPr lang="ko-KR" altLang="en-US"/>
              <a:t>세 번째 수준</a:t>
            </a:r>
          </a:p>
          <a:p>
            <a:pPr lvl="3" rtl="0" eaLnBrk="1" latinLnBrk="0" hangingPunct="1"/>
            <a:r>
              <a:rPr lang="ko-KR" altLang="en-US"/>
              <a:t>네 번째 수준</a:t>
            </a:r>
          </a:p>
          <a:p>
            <a:pPr lvl="4" rtl="0" eaLnBrk="1" latinLnBrk="0" hangingPunct="1"/>
            <a:r>
              <a:rPr lang="ko-KR" altLang="en-US"/>
              <a:t>다섯 번째 수준</a:t>
            </a:r>
            <a:endParaRPr kumimoji="0" lang="ko-KR" altLang="en-US" dirty="0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97600" y="2249425"/>
            <a:ext cx="5384800" cy="4341875"/>
          </a:xfrm>
        </p:spPr>
        <p:txBody>
          <a:bodyPr rtlCol="0"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  <a:p>
            <a:pPr lvl="1" rtl="0" eaLnBrk="1" latinLnBrk="0" hangingPunct="1"/>
            <a:r>
              <a:rPr lang="ko-KR" altLang="en-US"/>
              <a:t>두 번째 수준</a:t>
            </a:r>
          </a:p>
          <a:p>
            <a:pPr lvl="2" rtl="0" eaLnBrk="1" latinLnBrk="0" hangingPunct="1"/>
            <a:r>
              <a:rPr lang="ko-KR" altLang="en-US"/>
              <a:t>세 번째 수준</a:t>
            </a:r>
          </a:p>
          <a:p>
            <a:pPr lvl="3" rtl="0" eaLnBrk="1" latinLnBrk="0" hangingPunct="1"/>
            <a:r>
              <a:rPr lang="ko-KR" altLang="en-US"/>
              <a:t>네 번째 수준</a:t>
            </a:r>
          </a:p>
          <a:p>
            <a:pPr lvl="4" rtl="0" eaLnBrk="1" latinLnBrk="0" hangingPunct="1"/>
            <a:r>
              <a:rPr lang="ko-KR" altLang="en-US"/>
              <a:t>다섯 번째 수준</a:t>
            </a:r>
            <a:endParaRPr kumimoji="0" lang="ko-KR" alt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30EDF400-A36F-4704-AF2F-BBAC0CF33C56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446445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>
        <p15:guide id="0" orient="horz" pos="2160">
          <p15:clr>
            <a:srgbClr val="FBAE40"/>
          </p15:clr>
        </p15:guide>
        <p15:guide id="1" pos="3840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08000" y="1143000"/>
            <a:ext cx="11176000" cy="1069848"/>
          </a:xfrm>
        </p:spPr>
        <p:txBody>
          <a:bodyPr rtlCol="0" anchor="ctr"/>
          <a:lstStyle>
            <a:lvl1pPr>
              <a:defRPr sz="4000" b="0" i="0" cap="none" baseline="0"/>
            </a:lvl1pPr>
          </a:lstStyle>
          <a:p>
            <a:pPr rtl="0"/>
            <a:r>
              <a:rPr lang="ko-KR" altLang="en-US"/>
              <a:t>마스터 제목 스타일 편집</a:t>
            </a:r>
            <a:endParaRPr lang="ko-KR" altLang="en-US" dirty="0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508000" y="2244970"/>
            <a:ext cx="5388864" cy="457200"/>
          </a:xfrm>
          <a:solidFill>
            <a:schemeClr val="accent2">
              <a:lumMod val="60000"/>
              <a:lumOff val="4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rtlCol="0"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내용 개체 틀 4"/>
          <p:cNvSpPr>
            <a:spLocks noGrp="1"/>
          </p:cNvSpPr>
          <p:nvPr>
            <p:ph sz="quarter" idx="2"/>
          </p:nvPr>
        </p:nvSpPr>
        <p:spPr>
          <a:xfrm>
            <a:off x="508000" y="2708519"/>
            <a:ext cx="5388864" cy="3886200"/>
          </a:xfrm>
        </p:spPr>
        <p:txBody>
          <a:bodyPr rtlCol="0"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  <a:p>
            <a:pPr lvl="1" rtl="0" eaLnBrk="1" latinLnBrk="0" hangingPunct="1"/>
            <a:r>
              <a:rPr lang="ko-KR" altLang="en-US"/>
              <a:t>두 번째 수준</a:t>
            </a:r>
          </a:p>
          <a:p>
            <a:pPr lvl="2" rtl="0" eaLnBrk="1" latinLnBrk="0" hangingPunct="1"/>
            <a:r>
              <a:rPr lang="ko-KR" altLang="en-US"/>
              <a:t>세 번째 수준</a:t>
            </a:r>
          </a:p>
          <a:p>
            <a:pPr lvl="3" rtl="0" eaLnBrk="1" latinLnBrk="0" hangingPunct="1"/>
            <a:r>
              <a:rPr lang="ko-KR" altLang="en-US"/>
              <a:t>네 번째 수준</a:t>
            </a:r>
          </a:p>
          <a:p>
            <a:pPr lvl="4" rtl="0" eaLnBrk="1" latinLnBrk="0" hangingPunct="1"/>
            <a:r>
              <a:rPr lang="ko-KR" altLang="en-US"/>
              <a:t>다섯 번째 수준</a:t>
            </a:r>
            <a:endParaRPr kumimoji="0" lang="ko-KR" altLang="en-US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3"/>
          </p:nvPr>
        </p:nvSpPr>
        <p:spPr>
          <a:xfrm>
            <a:off x="6294968" y="2244970"/>
            <a:ext cx="5389033" cy="457200"/>
          </a:xfrm>
          <a:solidFill>
            <a:schemeClr val="accent2">
              <a:lumMod val="60000"/>
              <a:lumOff val="4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rtlCol="0"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291073" y="2708519"/>
            <a:ext cx="5389033" cy="3886200"/>
          </a:xfrm>
        </p:spPr>
        <p:txBody>
          <a:bodyPr rtlCol="0"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  <a:p>
            <a:pPr lvl="1" rtl="0" eaLnBrk="1" latinLnBrk="0" hangingPunct="1"/>
            <a:r>
              <a:rPr lang="ko-KR" altLang="en-US"/>
              <a:t>두 번째 수준</a:t>
            </a:r>
          </a:p>
          <a:p>
            <a:pPr lvl="2" rtl="0" eaLnBrk="1" latinLnBrk="0" hangingPunct="1"/>
            <a:r>
              <a:rPr lang="ko-KR" altLang="en-US"/>
              <a:t>세 번째 수준</a:t>
            </a:r>
          </a:p>
          <a:p>
            <a:pPr lvl="3" rtl="0" eaLnBrk="1" latinLnBrk="0" hangingPunct="1"/>
            <a:r>
              <a:rPr lang="ko-KR" altLang="en-US"/>
              <a:t>네 번째 수준</a:t>
            </a:r>
          </a:p>
          <a:p>
            <a:pPr lvl="4" rtl="0" eaLnBrk="1" latinLnBrk="0" hangingPunct="1"/>
            <a:r>
              <a:rPr lang="ko-KR" altLang="en-US"/>
              <a:t>다섯 번째 수준</a:t>
            </a:r>
            <a:endParaRPr kumimoji="0" lang="ko-KR" altLang="en-US" dirty="0"/>
          </a:p>
        </p:txBody>
      </p:sp>
      <p:sp>
        <p:nvSpPr>
          <p:cNvPr id="28" name="바닥글 개체 틀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26" name="날짜 개체 틀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BE1F0414-1742-40E5-BCBF-A637EDE2C2BF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27" name="슬라이드 번호 개체 틀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70716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09600" y="1143000"/>
            <a:ext cx="10972800" cy="1069848"/>
          </a:xfrm>
        </p:spPr>
        <p:txBody>
          <a:bodyPr rtlCol="0"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pPr rtl="0"/>
            <a:r>
              <a:rPr lang="ko-KR" altLang="en-US"/>
              <a:t>마스터 제목 스타일 편집</a:t>
            </a:r>
            <a:endParaRPr lang="ko-KR" altLang="en-US" dirty="0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7010400" y="612648"/>
            <a:ext cx="1767840" cy="457200"/>
          </a:xfrm>
        </p:spPr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>
          <a:xfrm>
            <a:off x="8778240" y="612648"/>
            <a:ext cx="1332000" cy="457200"/>
          </a:xfrm>
        </p:spPr>
        <p:txBody>
          <a:bodyPr rtlCol="0"/>
          <a:lstStyle>
            <a:lvl1pPr>
              <a:defRPr/>
            </a:lvl1pPr>
          </a:lstStyle>
          <a:p>
            <a:fld id="{12D8F88E-7F41-4146-ADAC-5DDED3CCCDF5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>
          <a:xfrm>
            <a:off x="10899648" y="2272"/>
            <a:ext cx="1016000" cy="365760"/>
          </a:xfrm>
        </p:spPr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8219525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비어 있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6544992A-6B43-4D9C-91BA-45B4770FA9EC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1356951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 hasCustomPrompt="1"/>
          </p:nvPr>
        </p:nvSpPr>
        <p:spPr>
          <a:xfrm>
            <a:off x="7137995" y="1101970"/>
            <a:ext cx="4511040" cy="877824"/>
          </a:xfrm>
        </p:spPr>
        <p:txBody>
          <a:bodyPr rtlCol="0" anchor="b"/>
          <a:lstStyle>
            <a:lvl1pPr algn="l">
              <a:buNone/>
              <a:defRPr sz="1800" b="1"/>
            </a:lvl1pPr>
          </a:lstStyle>
          <a:p>
            <a:pPr rtl="0"/>
            <a:r>
              <a:rPr lang="ko-KR" altLang="en-US" dirty="0"/>
              <a:t>마스터 제목 스타일 편집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1"/>
          </p:nvPr>
        </p:nvSpPr>
        <p:spPr>
          <a:xfrm>
            <a:off x="203200" y="776287"/>
            <a:ext cx="6803136" cy="5805083"/>
          </a:xfrm>
        </p:spPr>
        <p:txBody>
          <a:bodyPr rtlCol="0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  <a:p>
            <a:pPr lvl="1" rtl="0" eaLnBrk="1" latinLnBrk="0" hangingPunct="1"/>
            <a:r>
              <a:rPr lang="ko-KR" altLang="en-US"/>
              <a:t>두 번째 수준</a:t>
            </a:r>
          </a:p>
          <a:p>
            <a:pPr lvl="2" rtl="0" eaLnBrk="1" latinLnBrk="0" hangingPunct="1"/>
            <a:r>
              <a:rPr lang="ko-KR" altLang="en-US"/>
              <a:t>세 번째 수준</a:t>
            </a:r>
          </a:p>
          <a:p>
            <a:pPr lvl="3" rtl="0" eaLnBrk="1" latinLnBrk="0" hangingPunct="1"/>
            <a:r>
              <a:rPr lang="ko-KR" altLang="en-US"/>
              <a:t>네 번째 수준</a:t>
            </a:r>
          </a:p>
          <a:p>
            <a:pPr lvl="4" rtl="0" eaLnBrk="1" latinLnBrk="0" hangingPunct="1"/>
            <a:r>
              <a:rPr lang="ko-KR" altLang="en-US"/>
              <a:t>다섯 번째 수준</a:t>
            </a:r>
            <a:endParaRPr kumimoji="0" lang="ko-KR" altLang="en-US" dirty="0"/>
          </a:p>
        </p:txBody>
      </p:sp>
      <p:sp>
        <p:nvSpPr>
          <p:cNvPr id="3" name="텍스트 개체 틀 2"/>
          <p:cNvSpPr>
            <a:spLocks noGrp="1"/>
          </p:cNvSpPr>
          <p:nvPr>
            <p:ph type="body" idx="2"/>
          </p:nvPr>
        </p:nvSpPr>
        <p:spPr>
          <a:xfrm>
            <a:off x="7137995" y="2010727"/>
            <a:ext cx="4511040" cy="4580573"/>
          </a:xfrm>
        </p:spPr>
        <p:txBody>
          <a:bodyPr rtlCol="0"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97EB5C94-FDA9-4D16-B72E-6A88FE13E8C6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986852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53913" y="1109161"/>
            <a:ext cx="782404" cy="4681637"/>
          </a:xfrm>
        </p:spPr>
        <p:txBody>
          <a:bodyPr vert="vert270" lIns="45720" tIns="0" rIns="45720" rtlCol="0" anchor="t"/>
          <a:lstStyle>
            <a:lvl1pPr algn="ctr">
              <a:buNone/>
              <a:defRPr sz="2000" b="1"/>
            </a:lvl1pPr>
          </a:lstStyle>
          <a:p>
            <a:pPr rtl="0"/>
            <a:r>
              <a:rPr lang="ko-KR" altLang="en-US"/>
              <a:t>마스터 제목 스타일 편집</a:t>
            </a:r>
            <a:endParaRPr lang="ko-KR" altLang="en-US" dirty="0"/>
          </a:p>
        </p:txBody>
      </p:sp>
      <p:sp>
        <p:nvSpPr>
          <p:cNvPr id="3" name="그림 개체 틀 2" descr="이미지를 추가할 수 있는 빈 개체 틀입니다. 개체 틀을 클릭하고 추가할 이미지를 선택하세요."/>
          <p:cNvSpPr>
            <a:spLocks noGrp="1"/>
          </p:cNvSpPr>
          <p:nvPr>
            <p:ph type="pic" idx="1"/>
          </p:nvPr>
        </p:nvSpPr>
        <p:spPr>
          <a:xfrm>
            <a:off x="538228" y="1143000"/>
            <a:ext cx="6096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 rtlCol="0"/>
          <a:lstStyle>
            <a:lvl1pPr marL="0" indent="0">
              <a:buNone/>
              <a:defRPr sz="3200"/>
            </a:lvl1pPr>
          </a:lstStyle>
          <a:p>
            <a:pPr rtl="0"/>
            <a:r>
              <a:rPr lang="ko-KR" altLang="en-US"/>
              <a:t>그림을 추가하려면 아이콘을 클릭하십시오</a:t>
            </a:r>
            <a:endParaRPr kumimoji="0" lang="ko-KR" altLang="en-US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117924" y="3274309"/>
            <a:ext cx="3454400" cy="2516489"/>
          </a:xfrm>
        </p:spPr>
        <p:txBody>
          <a:bodyPr lIns="0" tIns="0" rIns="45720" rtlCol="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rtl="0" eaLnBrk="1" latinLnBrk="0" hangingPunct="1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바닥글 추가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/>
            </a:lvl1pPr>
          </a:lstStyle>
          <a:p>
            <a:fld id="{726E5215-DDDB-4AE1-BB3B-7D32E26C92B4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401CF334-2D5C-4859-84A6-CA7E6E43FAEB}" type="slidenum">
              <a:rPr lang="en-US" altLang="ko-KR" smtClean="0"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883619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직사각형 27"/>
          <p:cNvSpPr/>
          <p:nvPr/>
        </p:nvSpPr>
        <p:spPr>
          <a:xfrm>
            <a:off x="1" y="366819"/>
            <a:ext cx="12192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29" name="직사각형 28"/>
          <p:cNvSpPr/>
          <p:nvPr/>
        </p:nvSpPr>
        <p:spPr>
          <a:xfrm>
            <a:off x="0" y="-1"/>
            <a:ext cx="12192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30" name="직사각형 29"/>
          <p:cNvSpPr/>
          <p:nvPr/>
        </p:nvSpPr>
        <p:spPr>
          <a:xfrm>
            <a:off x="1" y="308277"/>
            <a:ext cx="12192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31" name="직사각형 30"/>
          <p:cNvSpPr/>
          <p:nvPr/>
        </p:nvSpPr>
        <p:spPr>
          <a:xfrm flipV="1">
            <a:off x="7213577" y="360247"/>
            <a:ext cx="4978425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32" name="직사각형 31"/>
          <p:cNvSpPr/>
          <p:nvPr/>
        </p:nvSpPr>
        <p:spPr>
          <a:xfrm flipV="1">
            <a:off x="7213601" y="440113"/>
            <a:ext cx="49784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 useBgFill="1">
        <p:nvSpPr>
          <p:cNvPr id="33" name="모서리가 둥근 직사각형 32"/>
          <p:cNvSpPr/>
          <p:nvPr/>
        </p:nvSpPr>
        <p:spPr bwMode="white">
          <a:xfrm>
            <a:off x="7209785" y="497504"/>
            <a:ext cx="408432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 useBgFill="1">
        <p:nvSpPr>
          <p:cNvPr id="34" name="모서리가 둥근 직사각형 33"/>
          <p:cNvSpPr/>
          <p:nvPr/>
        </p:nvSpPr>
        <p:spPr bwMode="white">
          <a:xfrm>
            <a:off x="9831528" y="588943"/>
            <a:ext cx="21336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35" name="직사각형 34"/>
          <p:cNvSpPr/>
          <p:nvPr/>
        </p:nvSpPr>
        <p:spPr bwMode="invGray">
          <a:xfrm>
            <a:off x="12113288" y="-2001"/>
            <a:ext cx="76835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36" name="직사각형 35"/>
          <p:cNvSpPr/>
          <p:nvPr/>
        </p:nvSpPr>
        <p:spPr bwMode="invGray">
          <a:xfrm>
            <a:off x="12059308" y="-2001"/>
            <a:ext cx="3657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37" name="직사각형 36"/>
          <p:cNvSpPr/>
          <p:nvPr/>
        </p:nvSpPr>
        <p:spPr bwMode="invGray">
          <a:xfrm>
            <a:off x="12033904" y="-2001"/>
            <a:ext cx="12192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38" name="직사각형 37"/>
          <p:cNvSpPr/>
          <p:nvPr/>
        </p:nvSpPr>
        <p:spPr bwMode="invGray">
          <a:xfrm>
            <a:off x="11967231" y="-2001"/>
            <a:ext cx="36576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39" name="직사각형 38"/>
          <p:cNvSpPr/>
          <p:nvPr/>
        </p:nvSpPr>
        <p:spPr bwMode="invGray">
          <a:xfrm>
            <a:off x="11887569" y="380"/>
            <a:ext cx="73152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40" name="직사각형 39"/>
          <p:cNvSpPr/>
          <p:nvPr/>
        </p:nvSpPr>
        <p:spPr bwMode="invGray">
          <a:xfrm>
            <a:off x="11831300" y="380"/>
            <a:ext cx="12192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 eaLnBrk="1" latinLnBrk="0" hangingPunct="1"/>
            <a:endParaRPr kumimoji="0" lang="ko-KR" altLang="en-US" sz="1800" dirty="0">
              <a:latin typeface="맑은 고딕" panose="020B0503020000020004" pitchFamily="50" charset="-127"/>
            </a:endParaRPr>
          </a:p>
        </p:txBody>
      </p:sp>
      <p:sp>
        <p:nvSpPr>
          <p:cNvPr id="22" name="제목 개체 틀 21"/>
          <p:cNvSpPr>
            <a:spLocks noGrp="1"/>
          </p:cNvSpPr>
          <p:nvPr>
            <p:ph type="title"/>
          </p:nvPr>
        </p:nvSpPr>
        <p:spPr>
          <a:xfrm>
            <a:off x="609600" y="1143000"/>
            <a:ext cx="10972800" cy="10668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pPr rtl="0"/>
            <a:r>
              <a:rPr lang="ko-KR" altLang="en-US" dirty="0"/>
              <a:t>마스터 제목 스타일 편집</a:t>
            </a:r>
          </a:p>
        </p:txBody>
      </p:sp>
      <p:sp>
        <p:nvSpPr>
          <p:cNvPr id="13" name="텍스트 개체 틀 12"/>
          <p:cNvSpPr>
            <a:spLocks noGrp="1"/>
          </p:cNvSpPr>
          <p:nvPr>
            <p:ph type="body" idx="1"/>
          </p:nvPr>
        </p:nvSpPr>
        <p:spPr>
          <a:xfrm>
            <a:off x="609600" y="2249424"/>
            <a:ext cx="10972800" cy="4325112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 rtl="0"/>
            <a:r>
              <a:rPr lang="ko-KR" altLang="en-US" dirty="0"/>
              <a:t>마스터 텍스트 스타일 편집</a:t>
            </a:r>
          </a:p>
          <a:p>
            <a:pPr lvl="1" rtl="0"/>
            <a:r>
              <a:rPr lang="ko-KR" altLang="en-US" dirty="0"/>
              <a:t>둘째 수준</a:t>
            </a:r>
          </a:p>
          <a:p>
            <a:pPr lvl="2" rtl="0"/>
            <a:r>
              <a:rPr lang="ko-KR" altLang="en-US" dirty="0"/>
              <a:t>셋째 수준</a:t>
            </a:r>
          </a:p>
          <a:p>
            <a:pPr lvl="3" rtl="0"/>
            <a:r>
              <a:rPr lang="ko-KR" altLang="en-US" dirty="0"/>
              <a:t>넷째 수준</a:t>
            </a:r>
          </a:p>
          <a:p>
            <a:pPr lvl="4" rtl="0"/>
            <a:r>
              <a:rPr lang="ko-KR" altLang="en-US" dirty="0"/>
              <a:t>다섯째 수준</a:t>
            </a:r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3"/>
          </p:nvPr>
        </p:nvSpPr>
        <p:spPr>
          <a:xfrm>
            <a:off x="7010400" y="612648"/>
            <a:ext cx="1767840" cy="457200"/>
          </a:xfrm>
          <a:prstGeom prst="rect">
            <a:avLst/>
          </a:prstGeom>
        </p:spPr>
        <p:txBody>
          <a:bodyPr vert="horz" rtlCol="0"/>
          <a:lstStyle>
            <a:lvl1pPr algn="r" eaLnBrk="1" latinLnBrk="0" hangingPunct="1">
              <a:defRPr kumimoji="0" sz="1100">
                <a:solidFill>
                  <a:schemeClr val="accent2">
                    <a:lumMod val="75000"/>
                  </a:schemeClr>
                </a:solidFill>
                <a:latin typeface="맑은 고딕" panose="020B0503020000020004" pitchFamily="50" charset="-127"/>
              </a:defRPr>
            </a:lvl1pPr>
          </a:lstStyle>
          <a:p>
            <a:r>
              <a:rPr lang="ko-KR" altLang="en-US" dirty="0"/>
              <a:t>바닥글 추가</a:t>
            </a:r>
          </a:p>
        </p:txBody>
      </p:sp>
      <p:sp>
        <p:nvSpPr>
          <p:cNvPr id="14" name="날짜 개체 틀 13"/>
          <p:cNvSpPr>
            <a:spLocks noGrp="1"/>
          </p:cNvSpPr>
          <p:nvPr>
            <p:ph type="dt" sz="half" idx="2"/>
          </p:nvPr>
        </p:nvSpPr>
        <p:spPr>
          <a:xfrm>
            <a:off x="8782048" y="612648"/>
            <a:ext cx="1332000" cy="457200"/>
          </a:xfrm>
          <a:prstGeom prst="rect">
            <a:avLst/>
          </a:prstGeom>
        </p:spPr>
        <p:txBody>
          <a:bodyPr vert="horz" rtlCol="0"/>
          <a:lstStyle>
            <a:lvl1pPr algn="l" eaLnBrk="1" latinLnBrk="0" hangingPunct="1">
              <a:defRPr kumimoji="0" sz="1100">
                <a:solidFill>
                  <a:schemeClr val="accent2">
                    <a:lumMod val="75000"/>
                  </a:schemeClr>
                </a:solidFill>
                <a:latin typeface="맑은 고딕" panose="020B0503020000020004" pitchFamily="50" charset="-127"/>
              </a:defRPr>
            </a:lvl1pPr>
          </a:lstStyle>
          <a:p>
            <a:fld id="{65FF3804-A92E-4DFF-A0B3-62A49209ED6C}" type="datetime4">
              <a:rPr lang="ko-KR" altLang="en-US" smtClean="0"/>
              <a:pPr/>
              <a:t>2019년 9월 29일</a:t>
            </a:fld>
            <a:endParaRPr lang="ko-KR" altLang="en-US" dirty="0"/>
          </a:p>
        </p:txBody>
      </p:sp>
      <p:sp>
        <p:nvSpPr>
          <p:cNvPr id="23" name="슬라이드 번호 개체 틀 22"/>
          <p:cNvSpPr>
            <a:spLocks noGrp="1"/>
          </p:cNvSpPr>
          <p:nvPr>
            <p:ph type="sldNum" sz="quarter" idx="4"/>
          </p:nvPr>
        </p:nvSpPr>
        <p:spPr>
          <a:xfrm>
            <a:off x="10899648" y="2272"/>
            <a:ext cx="1016000" cy="365760"/>
          </a:xfrm>
          <a:prstGeom prst="rect">
            <a:avLst/>
          </a:prstGeom>
        </p:spPr>
        <p:txBody>
          <a:bodyPr vert="horz" rtlCol="0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  <a:latin typeface="맑은 고딕" panose="020B0503020000020004" pitchFamily="50" charset="-127"/>
              </a:defRPr>
            </a:lvl1pPr>
          </a:lstStyle>
          <a:p>
            <a:fld id="{401CF334-2D5C-4859-84A6-CA7E6E43FAEB}" type="slidenum">
              <a:rPr lang="en-US" altLang="ko-KR" smtClean="0"/>
              <a:pPr/>
              <a:t>‹#›</a:t>
            </a:fld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1321717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sldNum="0" hdr="0" ftr="0" dt="0"/>
  <p:txStyles>
    <p:titleStyle>
      <a:lvl1pPr algn="l" rtl="0" eaLnBrk="1" latinLnBrk="1" hangingPunct="1">
        <a:spcBef>
          <a:spcPct val="0"/>
        </a:spcBef>
        <a:buNone/>
        <a:defRPr kumimoji="0" sz="4000" kern="1200">
          <a:solidFill>
            <a:schemeClr val="tx2"/>
          </a:solidFill>
          <a:latin typeface="맑은 고딕" panose="020B0503020000020004" pitchFamily="50" charset="-127"/>
          <a:ea typeface="+mj-ea"/>
          <a:cs typeface="+mj-cs"/>
        </a:defRPr>
      </a:lvl1pPr>
    </p:titleStyle>
    <p:bodyStyle>
      <a:lvl1pPr marL="365760" indent="-256032" algn="l" rtl="0" eaLnBrk="1" latinLnBrk="1" hangingPunct="1">
        <a:spcBef>
          <a:spcPts val="300"/>
        </a:spcBef>
        <a:buClr>
          <a:schemeClr val="accent3">
            <a:lumMod val="75000"/>
          </a:schemeClr>
        </a:buClr>
        <a:buFont typeface="Georgia"/>
        <a:buChar char="•"/>
        <a:defRPr kumimoji="0" sz="2800" kern="1200">
          <a:solidFill>
            <a:schemeClr val="tx2"/>
          </a:solidFill>
          <a:latin typeface="맑은 고딕" panose="020B0503020000020004" pitchFamily="50" charset="-127"/>
          <a:ea typeface="+mn-ea"/>
          <a:cs typeface="+mn-cs"/>
        </a:defRPr>
      </a:lvl1pPr>
      <a:lvl2pPr marL="658368" indent="-246888" algn="l" rtl="0" eaLnBrk="1" latinLnBrk="1" hangingPunct="1">
        <a:spcBef>
          <a:spcPts val="300"/>
        </a:spcBef>
        <a:buClr>
          <a:schemeClr val="accent2">
            <a:lumMod val="75000"/>
          </a:schemeClr>
        </a:buClr>
        <a:buFont typeface="Georgia"/>
        <a:buChar char="▫"/>
        <a:defRPr kumimoji="0" sz="2600" kern="1200">
          <a:solidFill>
            <a:schemeClr val="tx2"/>
          </a:solidFill>
          <a:latin typeface="맑은 고딕" panose="020B0503020000020004" pitchFamily="50" charset="-127"/>
          <a:ea typeface="+mn-ea"/>
          <a:cs typeface="+mn-cs"/>
        </a:defRPr>
      </a:lvl2pPr>
      <a:lvl3pPr marL="923544" indent="-219456" algn="l" rtl="0" eaLnBrk="1" latinLnBrk="1" hangingPunct="1">
        <a:spcBef>
          <a:spcPts val="300"/>
        </a:spcBef>
        <a:buClr>
          <a:schemeClr val="accent1">
            <a:lumMod val="50000"/>
          </a:schemeClr>
        </a:buClr>
        <a:buFont typeface="Wingdings 2" panose="05020102010507070707" pitchFamily="18" charset="2"/>
        <a:buChar char=""/>
        <a:defRPr kumimoji="0" sz="2400" kern="1200">
          <a:solidFill>
            <a:schemeClr val="tx2"/>
          </a:solidFill>
          <a:latin typeface="맑은 고딕" panose="020B0503020000020004" pitchFamily="50" charset="-127"/>
          <a:ea typeface="+mn-ea"/>
          <a:cs typeface="+mn-cs"/>
        </a:defRPr>
      </a:lvl3pPr>
      <a:lvl4pPr marL="1179576" indent="-201168" algn="l" rtl="0" eaLnBrk="1" latinLnBrk="1" hangingPunct="1">
        <a:spcBef>
          <a:spcPts val="300"/>
        </a:spcBef>
        <a:buClr>
          <a:schemeClr val="accent1">
            <a:lumMod val="50000"/>
          </a:schemeClr>
        </a:buClr>
        <a:buFont typeface="Wingdings 2" panose="05020102010507070707" pitchFamily="18" charset="2"/>
        <a:buChar char=""/>
        <a:defRPr kumimoji="0" sz="2200" kern="1200">
          <a:solidFill>
            <a:schemeClr val="tx2"/>
          </a:solidFill>
          <a:latin typeface="맑은 고딕" panose="020B0503020000020004" pitchFamily="50" charset="-127"/>
          <a:ea typeface="+mn-ea"/>
          <a:cs typeface="+mn-cs"/>
        </a:defRPr>
      </a:lvl4pPr>
      <a:lvl5pPr marL="1389888" indent="-182880" algn="l" rtl="0" eaLnBrk="1" latinLnBrk="1" hangingPunct="1">
        <a:spcBef>
          <a:spcPts val="300"/>
        </a:spcBef>
        <a:buClr>
          <a:schemeClr val="accent1">
            <a:lumMod val="50000"/>
          </a:schemeClr>
        </a:buClr>
        <a:buFont typeface="Wingdings 2" panose="05020102010507070707" pitchFamily="18" charset="2"/>
        <a:buChar char=""/>
        <a:defRPr kumimoji="0" sz="2000" kern="1200">
          <a:solidFill>
            <a:schemeClr val="tx2"/>
          </a:solidFill>
          <a:latin typeface="맑은 고딕" panose="020B0503020000020004" pitchFamily="50" charset="-127"/>
          <a:ea typeface="+mn-ea"/>
          <a:cs typeface="+mn-cs"/>
        </a:defRPr>
      </a:lvl5pPr>
      <a:lvl6pPr marL="1609344" indent="-182880" algn="l" rtl="0" eaLnBrk="1" latinLnBrk="1" hangingPunct="1">
        <a:spcBef>
          <a:spcPts val="300"/>
        </a:spcBef>
        <a:buClr>
          <a:schemeClr val="accent1">
            <a:lumMod val="50000"/>
          </a:schemeClr>
        </a:buClr>
        <a:buFont typeface="Wingdings 2" panose="05020102010507070707" pitchFamily="18" charset="2"/>
        <a:buChar char="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1828800" indent="-182880" algn="l" rtl="0" eaLnBrk="1" latinLnBrk="1" hangingPunct="1">
        <a:spcBef>
          <a:spcPts val="300"/>
        </a:spcBef>
        <a:buClr>
          <a:schemeClr val="accent1">
            <a:lumMod val="50000"/>
          </a:schemeClr>
        </a:buClr>
        <a:buFont typeface="Wingdings 2" panose="05020102010507070707" pitchFamily="18" charset="2"/>
        <a:buChar char="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2029968" indent="-182880" algn="l" rtl="0" eaLnBrk="1" latinLnBrk="1" hangingPunct="1">
        <a:spcBef>
          <a:spcPts val="300"/>
        </a:spcBef>
        <a:buClr>
          <a:schemeClr val="accent1">
            <a:lumMod val="50000"/>
          </a:schemeClr>
        </a:buClr>
        <a:buFont typeface="Wingdings 2" panose="05020102010507070707" pitchFamily="18" charset="2"/>
        <a:buChar char=""/>
        <a:defRPr kumimoji="0" sz="1500" kern="1200">
          <a:solidFill>
            <a:schemeClr val="tx2"/>
          </a:solidFill>
          <a:latin typeface="+mn-lt"/>
          <a:ea typeface="+mn-ea"/>
          <a:cs typeface="+mn-cs"/>
        </a:defRPr>
      </a:lvl8pPr>
      <a:lvl9pPr marL="2240280" indent="-182880" algn="l" rtl="0" eaLnBrk="1" latinLnBrk="1" hangingPunct="1">
        <a:spcBef>
          <a:spcPts val="300"/>
        </a:spcBef>
        <a:buClr>
          <a:schemeClr val="accent1">
            <a:lumMod val="50000"/>
          </a:schemeClr>
        </a:buClr>
        <a:buFont typeface="Wingdings 2" panose="05020102010507070707" pitchFamily="18" charset="2"/>
        <a:buChar char="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0" orient="horz" pos="2160">
          <p15:clr>
            <a:srgbClr val="F26B43"/>
          </p15:clr>
        </p15:guide>
        <p15:guide id="1" pos="3840">
          <p15:clr>
            <a:srgbClr val="F26B43"/>
          </p15:clr>
        </p15:guide>
        <p15:guide id="2" orient="horz" pos="4152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독도의 정치성 차단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발표자</a:t>
            </a:r>
          </a:p>
          <a:p>
            <a:pPr rtl="0"/>
            <a:r>
              <a:rPr lang="ko-KR" altLang="en-US" dirty="0"/>
              <a:t>재활심리학과 </a:t>
            </a:r>
            <a:r>
              <a:rPr lang="en-US" altLang="ko-KR" dirty="0"/>
              <a:t>21939256 </a:t>
            </a:r>
            <a:r>
              <a:rPr lang="ko-KR" altLang="en-US" dirty="0" err="1"/>
              <a:t>이래영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7063055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09600" y="2362200"/>
            <a:ext cx="10972800" cy="1066800"/>
          </a:xfrm>
        </p:spPr>
        <p:txBody>
          <a:bodyPr rtlCol="0"/>
          <a:lstStyle/>
          <a:p>
            <a:pPr algn="ctr" rtl="0"/>
            <a:r>
              <a:rPr lang="ko-KR" altLang="en-US" dirty="0"/>
              <a:t>감사합니다</a:t>
            </a:r>
            <a:r>
              <a:rPr lang="en-US" altLang="ko-KR" dirty="0"/>
              <a:t>.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3891323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09600" y="742950"/>
            <a:ext cx="10972800" cy="1066800"/>
          </a:xfrm>
        </p:spPr>
        <p:txBody>
          <a:bodyPr rtlCol="0"/>
          <a:lstStyle/>
          <a:p>
            <a:pPr rtl="0"/>
            <a:r>
              <a:rPr lang="ko-KR" altLang="en-US" dirty="0"/>
              <a:t>소개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609600" y="2151888"/>
            <a:ext cx="10972800" cy="4325112"/>
          </a:xfrm>
        </p:spPr>
        <p:txBody>
          <a:bodyPr rtlCol="0"/>
          <a:lstStyle/>
          <a:p>
            <a:pPr rtl="0"/>
            <a:r>
              <a:rPr lang="ko-KR" altLang="en-US" dirty="0"/>
              <a:t>독도 영유권 다툼의 시발점</a:t>
            </a:r>
            <a:endParaRPr lang="en-US" altLang="ko-KR" dirty="0"/>
          </a:p>
          <a:p>
            <a:pPr rtl="0"/>
            <a:endParaRPr lang="en-US" altLang="ko-KR" dirty="0"/>
          </a:p>
          <a:p>
            <a:pPr rtl="0"/>
            <a:endParaRPr lang="en-US" altLang="ko-KR" dirty="0"/>
          </a:p>
          <a:p>
            <a:pPr rtl="0"/>
            <a:r>
              <a:rPr lang="ko-KR" altLang="en-US" dirty="0"/>
              <a:t>국재 사법재판소 기탁문제</a:t>
            </a:r>
            <a:endParaRPr lang="en-US" altLang="ko-KR" dirty="0"/>
          </a:p>
          <a:p>
            <a:pPr rtl="0"/>
            <a:endParaRPr lang="en-US" altLang="ko-KR" dirty="0"/>
          </a:p>
          <a:p>
            <a:pPr rtl="0"/>
            <a:endParaRPr lang="en-US" altLang="ko-KR" dirty="0"/>
          </a:p>
          <a:p>
            <a:pPr rtl="0"/>
            <a:r>
              <a:rPr lang="ko-KR" altLang="en-US" dirty="0"/>
              <a:t>일본의 억지주장을 통한 독도분쟁</a:t>
            </a: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18518960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09600" y="990600"/>
            <a:ext cx="10972800" cy="1066800"/>
          </a:xfrm>
        </p:spPr>
        <p:txBody>
          <a:bodyPr rtlCol="0"/>
          <a:lstStyle/>
          <a:p>
            <a:pPr rtl="0"/>
            <a:r>
              <a:rPr lang="ko-KR" altLang="en-US" dirty="0"/>
              <a:t>독도분쟁의 시발점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609600" y="2551938"/>
            <a:ext cx="10972800" cy="4325112"/>
          </a:xfrm>
        </p:spPr>
        <p:txBody>
          <a:bodyPr rtlCol="0"/>
          <a:lstStyle/>
          <a:p>
            <a:pPr rtl="0"/>
            <a:r>
              <a:rPr lang="ko-KR" altLang="en-US" dirty="0"/>
              <a:t>대한민국의 해방</a:t>
            </a:r>
            <a:endParaRPr lang="en-US" altLang="ko-KR" dirty="0"/>
          </a:p>
          <a:p>
            <a:pPr rtl="0"/>
            <a:endParaRPr lang="en-US" altLang="ko-KR" dirty="0"/>
          </a:p>
          <a:p>
            <a:pPr rtl="0"/>
            <a:endParaRPr lang="en-US" altLang="ko-KR" dirty="0"/>
          </a:p>
          <a:p>
            <a:pPr rtl="0"/>
            <a:endParaRPr lang="en-US" altLang="ko-KR" dirty="0"/>
          </a:p>
          <a:p>
            <a:pPr rtl="0"/>
            <a:r>
              <a:rPr lang="en-US" altLang="ko-KR" dirty="0"/>
              <a:t>1952 1</a:t>
            </a:r>
            <a:r>
              <a:rPr lang="ko-KR" altLang="en-US" dirty="0"/>
              <a:t>월 </a:t>
            </a:r>
            <a:r>
              <a:rPr lang="en-US" altLang="ko-KR" dirty="0"/>
              <a:t>18</a:t>
            </a:r>
            <a:r>
              <a:rPr lang="ko-KR" altLang="en-US" dirty="0"/>
              <a:t>일 이승만 정부</a:t>
            </a:r>
          </a:p>
          <a:p>
            <a:pPr rtl="0"/>
            <a:endParaRPr lang="ko-KR" altLang="en-US" dirty="0"/>
          </a:p>
          <a:p>
            <a:pPr marL="109728" indent="0" rtl="0">
              <a:buNone/>
            </a:pP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9978601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국제 사법재판소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rtl="0"/>
            <a:endParaRPr lang="en-US" altLang="ko-KR" dirty="0"/>
          </a:p>
          <a:p>
            <a:pPr rtl="0"/>
            <a:r>
              <a:rPr lang="ko-KR" altLang="en-US" dirty="0"/>
              <a:t>일본의 주장</a:t>
            </a:r>
            <a:endParaRPr lang="en-US" altLang="ko-KR" dirty="0"/>
          </a:p>
          <a:p>
            <a:pPr rtl="0"/>
            <a:endParaRPr lang="en-US" altLang="ko-KR" dirty="0"/>
          </a:p>
          <a:p>
            <a:pPr rtl="0"/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3848880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제목 8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대한민국 정부의 공식입장</a:t>
            </a:r>
          </a:p>
        </p:txBody>
      </p:sp>
      <p:sp>
        <p:nvSpPr>
          <p:cNvPr id="5" name="사각형: 둥근 모서리 4">
            <a:extLst>
              <a:ext uri="{FF2B5EF4-FFF2-40B4-BE49-F238E27FC236}">
                <a16:creationId xmlns:a16="http://schemas.microsoft.com/office/drawing/2014/main" id="{7D0C75B8-5489-4B6B-BD35-97514E0F9B5C}"/>
              </a:ext>
            </a:extLst>
          </p:cNvPr>
          <p:cNvSpPr/>
          <p:nvPr/>
        </p:nvSpPr>
        <p:spPr>
          <a:xfrm>
            <a:off x="1154520" y="2474751"/>
            <a:ext cx="3143803" cy="335302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1.  </a:t>
            </a:r>
            <a:r>
              <a:rPr lang="ko-KR" altLang="en-US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한국이 보유한 영유권</a:t>
            </a:r>
            <a:endParaRPr lang="en-US" altLang="ko-KR" sz="2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endParaRPr lang="ko-KR" altLang="en-US" dirty="0"/>
          </a:p>
        </p:txBody>
      </p:sp>
      <p:sp>
        <p:nvSpPr>
          <p:cNvPr id="11" name="사각형: 둥근 모서리 10">
            <a:extLst>
              <a:ext uri="{FF2B5EF4-FFF2-40B4-BE49-F238E27FC236}">
                <a16:creationId xmlns:a16="http://schemas.microsoft.com/office/drawing/2014/main" id="{064B023C-0900-4FE3-B099-3B6B8FC040D1}"/>
              </a:ext>
            </a:extLst>
          </p:cNvPr>
          <p:cNvSpPr/>
          <p:nvPr/>
        </p:nvSpPr>
        <p:spPr>
          <a:xfrm>
            <a:off x="4447898" y="2474751"/>
            <a:ext cx="3143803" cy="335302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2. </a:t>
            </a:r>
            <a:r>
              <a:rPr lang="ko-KR" altLang="en-US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강압의 의한 주권침탈</a:t>
            </a:r>
            <a:endParaRPr lang="en-US" altLang="ko-KR" sz="2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2" name="사각형: 둥근 모서리 11">
            <a:extLst>
              <a:ext uri="{FF2B5EF4-FFF2-40B4-BE49-F238E27FC236}">
                <a16:creationId xmlns:a16="http://schemas.microsoft.com/office/drawing/2014/main" id="{94CB5048-1B72-4008-8987-A238CC10314F}"/>
              </a:ext>
            </a:extLst>
          </p:cNvPr>
          <p:cNvSpPr/>
          <p:nvPr/>
        </p:nvSpPr>
        <p:spPr>
          <a:xfrm>
            <a:off x="7741277" y="2474751"/>
            <a:ext cx="3143803" cy="335302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3. </a:t>
            </a:r>
            <a:r>
              <a:rPr lang="ko-KR" altLang="en-US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독도는 한국주권의 상징</a:t>
            </a:r>
            <a:endParaRPr lang="en-US" altLang="ko-KR" sz="2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2370393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11" grpId="0" animBg="1"/>
      <p:bldP spid="12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일본이 국제사법재판소에 제소를 하려는 이유</a:t>
            </a:r>
          </a:p>
        </p:txBody>
      </p:sp>
      <p:sp>
        <p:nvSpPr>
          <p:cNvPr id="4" name="사각형: 둥근 모서리 3">
            <a:extLst>
              <a:ext uri="{FF2B5EF4-FFF2-40B4-BE49-F238E27FC236}">
                <a16:creationId xmlns:a16="http://schemas.microsoft.com/office/drawing/2014/main" id="{DCA4F36E-0FCE-481A-8E1E-C257353DD014}"/>
              </a:ext>
            </a:extLst>
          </p:cNvPr>
          <p:cNvSpPr/>
          <p:nvPr/>
        </p:nvSpPr>
        <p:spPr>
          <a:xfrm>
            <a:off x="1154520" y="2474751"/>
            <a:ext cx="3143803" cy="335302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3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1. </a:t>
            </a:r>
            <a:r>
              <a:rPr lang="ko-KR" altLang="en-US" sz="23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패소해도 </a:t>
            </a:r>
            <a:endParaRPr lang="en-US" altLang="ko-KR" sz="23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r>
              <a:rPr lang="ko-KR" altLang="en-US" sz="23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잃을 게 없음</a:t>
            </a:r>
          </a:p>
        </p:txBody>
      </p:sp>
      <p:sp>
        <p:nvSpPr>
          <p:cNvPr id="5" name="사각형: 둥근 모서리 4">
            <a:extLst>
              <a:ext uri="{FF2B5EF4-FFF2-40B4-BE49-F238E27FC236}">
                <a16:creationId xmlns:a16="http://schemas.microsoft.com/office/drawing/2014/main" id="{A6CD3EAE-6E95-48AC-B12E-C8CC73F14F9E}"/>
              </a:ext>
            </a:extLst>
          </p:cNvPr>
          <p:cNvSpPr/>
          <p:nvPr/>
        </p:nvSpPr>
        <p:spPr>
          <a:xfrm>
            <a:off x="4447898" y="2474751"/>
            <a:ext cx="3143803" cy="335302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2. </a:t>
            </a:r>
            <a:r>
              <a:rPr lang="ko-KR" altLang="en-US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국제법상 자료 부족</a:t>
            </a:r>
            <a:endParaRPr lang="en-US" altLang="ko-KR" sz="2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" name="사각형: 둥근 모서리 5">
            <a:extLst>
              <a:ext uri="{FF2B5EF4-FFF2-40B4-BE49-F238E27FC236}">
                <a16:creationId xmlns:a16="http://schemas.microsoft.com/office/drawing/2014/main" id="{C2871F79-BCA1-481B-A724-F564D66CEDDC}"/>
              </a:ext>
            </a:extLst>
          </p:cNvPr>
          <p:cNvSpPr/>
          <p:nvPr/>
        </p:nvSpPr>
        <p:spPr>
          <a:xfrm>
            <a:off x="7741277" y="2474751"/>
            <a:ext cx="3143803" cy="3353023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ko-KR" sz="2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r>
              <a:rPr lang="en-US" altLang="ko-KR" sz="23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3. </a:t>
            </a:r>
            <a:r>
              <a:rPr lang="ko-KR" altLang="en-US" sz="23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국제사법재판소의 재판관</a:t>
            </a:r>
            <a:endParaRPr lang="ko-KR" altLang="en-US" sz="2300" dirty="0"/>
          </a:p>
        </p:txBody>
      </p:sp>
    </p:spTree>
    <p:extLst>
      <p:ext uri="{BB962C8B-B14F-4D97-AF65-F5344CB8AC3E}">
        <p14:creationId xmlns:p14="http://schemas.microsoft.com/office/powerpoint/2010/main" val="35143411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3F0BF2D-AC0D-4122-A41B-168FAAC386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2895600"/>
            <a:ext cx="10972800" cy="1066800"/>
          </a:xfrm>
        </p:spPr>
        <p:txBody>
          <a:bodyPr>
            <a:normAutofit/>
          </a:bodyPr>
          <a:lstStyle/>
          <a:p>
            <a:pPr algn="ctr"/>
            <a:r>
              <a:rPr lang="ko-KR" altLang="en-US" dirty="0"/>
              <a:t>일본의 억지주장을 통한 독도분쟁</a:t>
            </a:r>
          </a:p>
        </p:txBody>
      </p:sp>
    </p:spTree>
    <p:extLst>
      <p:ext uri="{BB962C8B-B14F-4D97-AF65-F5344CB8AC3E}">
        <p14:creationId xmlns:p14="http://schemas.microsoft.com/office/powerpoint/2010/main" val="12275739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609600" y="2895600"/>
            <a:ext cx="10972800" cy="1066800"/>
          </a:xfrm>
        </p:spPr>
        <p:txBody>
          <a:bodyPr rtlCol="0"/>
          <a:lstStyle/>
          <a:p>
            <a:pPr algn="ctr" rtl="0"/>
            <a:r>
              <a:rPr lang="ko-KR" altLang="en-US" b="1" dirty="0"/>
              <a:t>독도 분쟁의 미래</a:t>
            </a:r>
          </a:p>
        </p:txBody>
      </p:sp>
    </p:spTree>
    <p:extLst>
      <p:ext uri="{BB962C8B-B14F-4D97-AF65-F5344CB8AC3E}">
        <p14:creationId xmlns:p14="http://schemas.microsoft.com/office/powerpoint/2010/main" val="3046085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ko-KR" altLang="en-US" dirty="0"/>
              <a:t>영상 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algn="ctr"/>
            <a:endParaRPr lang="en-US" altLang="ko-KR" dirty="0"/>
          </a:p>
          <a:p>
            <a:pPr algn="ctr"/>
            <a:endParaRPr lang="en-US" altLang="ko-KR" dirty="0"/>
          </a:p>
          <a:p>
            <a:pPr marL="109728" indent="0" algn="ctr">
              <a:buNone/>
            </a:pPr>
            <a:endParaRPr lang="en-US" altLang="ko-KR" dirty="0"/>
          </a:p>
          <a:p>
            <a:pPr algn="ctr"/>
            <a:r>
              <a:rPr lang="en-US" altLang="ko-KR" dirty="0"/>
              <a:t>https://www.youtube.com/watch?v=hNfr2p0ir1o</a:t>
            </a:r>
          </a:p>
        </p:txBody>
      </p:sp>
    </p:spTree>
    <p:extLst>
      <p:ext uri="{BB962C8B-B14F-4D97-AF65-F5344CB8AC3E}">
        <p14:creationId xmlns:p14="http://schemas.microsoft.com/office/powerpoint/2010/main" val="4155348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교육 프레젠테이션">
  <a:themeElements>
    <a:clrScheme name="Green Yellow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Calibri">
      <a:maj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16225324_TF03460604" id="{DA5E4C40-5A47-42F1-801D-BABF1BF9987A}" vid="{8DF00170-5B8B-46C1-BA83-DC8E6D007D2A}"/>
    </a:ext>
  </a:extLst>
</a:theme>
</file>

<file path=ppt/theme/theme2.xml><?xml version="1.0" encoding="utf-8"?>
<a:theme xmlns:a="http://schemas.openxmlformats.org/drawingml/2006/main" name="Office 테마">
  <a:themeElements>
    <a:clrScheme name="Green Yellow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Calibri">
      <a:maj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테마">
  <a:themeElements>
    <a:clrScheme name="Green Yellow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Calibri">
      <a:maj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120</TotalTime>
  <Words>181</Words>
  <Application>Microsoft Office PowerPoint</Application>
  <PresentationFormat>와이드스크린</PresentationFormat>
  <Paragraphs>57</Paragraphs>
  <Slides>10</Slides>
  <Notes>9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10</vt:i4>
      </vt:variant>
    </vt:vector>
  </HeadingPairs>
  <TitlesOfParts>
    <vt:vector size="16" baseType="lpstr">
      <vt:lpstr>맑은 고딕</vt:lpstr>
      <vt:lpstr>Arial</vt:lpstr>
      <vt:lpstr>Calibri</vt:lpstr>
      <vt:lpstr>Georgia</vt:lpstr>
      <vt:lpstr>Wingdings 2</vt:lpstr>
      <vt:lpstr>교육 프레젠테이션</vt:lpstr>
      <vt:lpstr>독도의 정치성 차단</vt:lpstr>
      <vt:lpstr>소개</vt:lpstr>
      <vt:lpstr>독도분쟁의 시발점</vt:lpstr>
      <vt:lpstr>국제 사법재판소</vt:lpstr>
      <vt:lpstr>대한민국 정부의 공식입장</vt:lpstr>
      <vt:lpstr>일본이 국제사법재판소에 제소를 하려는 이유</vt:lpstr>
      <vt:lpstr>일본의 억지주장을 통한 독도분쟁</vt:lpstr>
      <vt:lpstr>독도 분쟁의 미래</vt:lpstr>
      <vt:lpstr>영상 </vt:lpstr>
      <vt:lpstr>감사합니다.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독도의 정치성 차단</dc:title>
  <dc:creator>이 래영</dc:creator>
  <cp:lastModifiedBy>이 래영</cp:lastModifiedBy>
  <cp:revision>12</cp:revision>
  <dcterms:created xsi:type="dcterms:W3CDTF">2019-09-29T11:21:19Z</dcterms:created>
  <dcterms:modified xsi:type="dcterms:W3CDTF">2019-09-29T13:21:28Z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0x010100AA3F7D94069FF64A86F7DFF56D60E3BE</vt:lpwstr>
  </property>
</Properties>
</file>