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5B32C-FB8F-F7AA-7FFF-819E189E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FDD013-39E6-3CA6-F003-8C718CA0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4179EE-6B8D-B6B6-0DBE-A24A27B7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3C2258-1E52-4079-41E3-807A39F5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D8ACE-3BCD-12D0-3130-4EEEDF69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76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1BBCC3-B920-3AD7-9A02-CF9EE36C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DA454E-3BFB-2C4D-D591-832B0A32E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EE14CC-8DB0-8C0C-6625-14D0F203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7D6121-B5F3-ECD9-1FCF-36F5FB3A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33D5CC-F226-AEBB-8E9D-DE5F1A3F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2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DB5ED1D-6E66-81A5-DFBA-73FC64127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B4612A-5EBB-6AD5-56A7-C7CAF34FB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5E08BF-3726-7B68-B7C9-EBF10B67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CF1AB0-B804-ADDA-0C63-EFC4BDC6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D26C33-EA7C-2239-FEA6-90AB2078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3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D3B2F9-F8DB-2C23-CACA-D589C645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73B1B-D2A0-9273-13E1-1C8FE5BD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80B36-7183-7B2D-7E8C-E3A112FE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408E88-9100-85A8-A24C-6CB8257C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98C81D-49F4-3627-C585-36A97F7F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52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6132C-75CA-02A8-4B6A-D350983E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8F2BD4-2E13-4E15-659F-5CC5E6CDE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59C9B0-692F-2D6C-A182-18BF0DC9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9A18D9-2019-E247-B363-8362C6B0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C74031-B8D5-7AE2-3290-522BEF7D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4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F30654-6B35-F8FC-CCEE-8BA6839B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2A7425-9687-8C62-ACB0-79F84B786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000B93-0799-7967-D998-9BFCD784C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83322F-5158-6229-2158-984935FE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217579-25AA-DF0B-0CC3-272A8CE7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3C95EB-2906-33CD-D29B-715FE4FC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00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745345-81F2-FE45-17C7-F77B482C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3A4234-57E5-90AD-E02F-A184A117A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5C4085-7862-6DDC-F46B-8B203C6D7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A63257B-9AAC-7AEC-41EE-FB79736AC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AF93802-F410-7646-7BE3-B3C986333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1B47B3-AF74-5EAB-7802-2F0CD177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9B1C90-8BE4-044C-A8FA-D0FBDE39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3ED2CF-5AC5-8C83-2E21-898FEB00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0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DBEDD-12F3-9C52-9197-DC59C693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DD7133-D2DC-7938-A0DD-B4A30E63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9E1A8D-97A7-D98B-7B3D-EA086B06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EE77AC-93CA-282D-6E98-F26ADFD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2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B2932F7-7CFE-C2E7-1DA5-2AF7DDB9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5951B8-784A-8D3E-A939-412674F9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3926A3-9C50-A2DC-F6B6-E4C53828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6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14E85-909B-F16F-AF65-B434D771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1396D1-2DB9-B142-8C87-28AC2DF3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EEDC4A-897E-EB83-3FCF-B35F25DC1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DFD426-B007-8C4E-4E47-D64F7715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0728A9-A9CB-2EB3-2412-159688C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E1EF12-64E6-A20E-8A5C-EC94F217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12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786493-B8B2-FC56-F93C-885C85E7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70F90B-1789-6032-3FE7-48BACDC95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5A7D10-9FA8-7566-212F-133A951B9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0507F8-9C34-EE49-95C7-88EAF38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08473C-7FF6-8E1D-FD76-B97722A6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D95378-C12C-0271-B931-F231697B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1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26868FB-B823-D7DF-3D30-5BF3B345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D3E7EA-33E5-4F87-EF1D-B0D7DED76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346C34-CB0B-CD34-D442-D1483B7FE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F177-165C-49A4-AE1A-1F9C8DCDA42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3F58F2-5099-2D3B-0B5A-94BB2CE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125C41-1FCC-5CEE-E256-CD3914F2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D51E-4883-47C8-8DF0-E1BE38D16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2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2032000"/>
            <a:ext cx="4114800" cy="388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0333" y="558800"/>
            <a:ext cx="13910733" cy="1972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67" y="465667"/>
            <a:ext cx="2429933" cy="54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867" y="1972733"/>
            <a:ext cx="1896533" cy="1151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7" y="3073400"/>
            <a:ext cx="4385733" cy="2260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0800" y="25400"/>
            <a:ext cx="677333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67" y="2082800"/>
            <a:ext cx="40132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0333" y="558800"/>
            <a:ext cx="13910733" cy="1972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67" y="465667"/>
            <a:ext cx="2429933" cy="54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667" y="2065867"/>
            <a:ext cx="2853267" cy="10498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" y="3445933"/>
            <a:ext cx="4419600" cy="1583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9334" y="50800"/>
            <a:ext cx="677333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67" y="2472267"/>
            <a:ext cx="4910667" cy="32935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0333" y="558800"/>
            <a:ext cx="13910733" cy="1972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67" y="465667"/>
            <a:ext cx="2429933" cy="54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4" y="2065867"/>
            <a:ext cx="3572933" cy="10498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7" y="3259667"/>
            <a:ext cx="4377267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4734" y="254000"/>
            <a:ext cx="677333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67" y="2472267"/>
            <a:ext cx="5486400" cy="34205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54200" y="533400"/>
            <a:ext cx="14122400" cy="19981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67" y="465667"/>
            <a:ext cx="2429933" cy="54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67" y="1981200"/>
            <a:ext cx="2260600" cy="11345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33" y="3259667"/>
            <a:ext cx="4402667" cy="1888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2267" y="-59267"/>
            <a:ext cx="1041400" cy="8974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4" y="558800"/>
            <a:ext cx="12124267" cy="1972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67" y="465667"/>
            <a:ext cx="2429933" cy="541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67" y="2438400"/>
            <a:ext cx="6443133" cy="770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33" y="3767667"/>
            <a:ext cx="4394200" cy="1540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3200" y="254000"/>
            <a:ext cx="677333" cy="116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민정 유</dc:creator>
  <cp:lastModifiedBy>민정 유</cp:lastModifiedBy>
  <cp:revision>1</cp:revision>
  <dcterms:created xsi:type="dcterms:W3CDTF">2024-05-31T15:57:19Z</dcterms:created>
  <dcterms:modified xsi:type="dcterms:W3CDTF">2024-05-31T15:57:47Z</dcterms:modified>
</cp:coreProperties>
</file>